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comments/modernComment_14E_E9778769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3"/>
  </p:sldMasterIdLst>
  <p:notesMasterIdLst>
    <p:notesMasterId r:id="rId29"/>
  </p:notesMasterIdLst>
  <p:sldIdLst>
    <p:sldId id="334" r:id="rId4"/>
    <p:sldId id="335" r:id="rId5"/>
    <p:sldId id="430" r:id="rId6"/>
    <p:sldId id="371" r:id="rId7"/>
    <p:sldId id="441" r:id="rId8"/>
    <p:sldId id="364" r:id="rId9"/>
    <p:sldId id="365" r:id="rId10"/>
    <p:sldId id="381" r:id="rId11"/>
    <p:sldId id="451" r:id="rId12"/>
    <p:sldId id="382" r:id="rId13"/>
    <p:sldId id="383" r:id="rId14"/>
    <p:sldId id="384" r:id="rId15"/>
    <p:sldId id="385" r:id="rId16"/>
    <p:sldId id="387" r:id="rId17"/>
    <p:sldId id="401" r:id="rId18"/>
    <p:sldId id="402" r:id="rId19"/>
    <p:sldId id="442" r:id="rId20"/>
    <p:sldId id="452" r:id="rId21"/>
    <p:sldId id="443" r:id="rId22"/>
    <p:sldId id="445" r:id="rId23"/>
    <p:sldId id="444" r:id="rId24"/>
    <p:sldId id="446" r:id="rId25"/>
    <p:sldId id="447" r:id="rId26"/>
    <p:sldId id="448" r:id="rId27"/>
    <p:sldId id="343" r:id="rId28"/>
  </p:sldIdLst>
  <p:sldSz cx="12192000" cy="6858000"/>
  <p:notesSz cx="6858000" cy="9144000"/>
  <p:embeddedFontLst>
    <p:embeddedFont>
      <p:font typeface="Toyota Display" panose="020B0503040202020203" pitchFamily="34" charset="0"/>
      <p:regular r:id="rId30"/>
      <p:bold r:id="rId31"/>
      <p:italic r:id="rId32"/>
      <p:boldItalic r:id="rId33"/>
    </p:embeddedFont>
    <p:embeddedFont>
      <p:font typeface="Toyota Display Heavy" panose="020B0903040202020203" pitchFamily="34" charset="0"/>
      <p:bold r:id="rId34"/>
    </p:embeddedFont>
    <p:embeddedFont>
      <p:font typeface="Toyota Text" panose="020B0503040202020203" pitchFamily="34" charset="0"/>
      <p:regular r:id="rId35"/>
      <p:bold r:id="rId36"/>
      <p:italic r:id="rId37"/>
      <p:boldItalic r:id="rId38"/>
    </p:embeddedFont>
    <p:embeddedFont>
      <p:font typeface="Toyota Type Book" panose="020B0604020202020204" charset="0"/>
      <p:regular r:id="rId39"/>
      <p:italic r:id="rId4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5387D0-5A4D-8F13-D9AB-1DA1253C1B09}" name="Fiorella Ames" initials="FA" userId="S::fames@toyotaperu.com.pe::428213c3-8ae7-4f02-b188-fa0bab3bafd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449E08-3DFF-4453-ADDD-DBF9659E4986}" v="68" dt="2024-04-17T16:34:05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0.fntdata"/><Relationship Id="rId21" Type="http://schemas.openxmlformats.org/officeDocument/2006/relationships/slide" Target="slides/slide18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microsoft.com/office/2015/10/relationships/revisionInfo" Target="revisionInfo.xml"/><Relationship Id="rId20" Type="http://schemas.openxmlformats.org/officeDocument/2006/relationships/slide" Target="slides/slide17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Sanjines" userId="80d4972b-57b4-487f-a029-1c8c6818edc4" providerId="ADAL" clId="{85C25A24-C608-4241-9626-DF291F8FB265}"/>
    <pc:docChg chg="undo custSel modSld">
      <pc:chgData name="Luis Sanjines" userId="80d4972b-57b4-487f-a029-1c8c6818edc4" providerId="ADAL" clId="{85C25A24-C608-4241-9626-DF291F8FB265}" dt="2023-06-15T15:01:03.203" v="16" actId="20577"/>
      <pc:docMkLst>
        <pc:docMk/>
      </pc:docMkLst>
      <pc:sldChg chg="modSp mod">
        <pc:chgData name="Luis Sanjines" userId="80d4972b-57b4-487f-a029-1c8c6818edc4" providerId="ADAL" clId="{85C25A24-C608-4241-9626-DF291F8FB265}" dt="2023-06-15T15:01:03.203" v="16" actId="20577"/>
        <pc:sldMkLst>
          <pc:docMk/>
          <pc:sldMk cId="2345821216" sldId="350"/>
        </pc:sldMkLst>
        <pc:spChg chg="mod">
          <ac:chgData name="Luis Sanjines" userId="80d4972b-57b4-487f-a029-1c8c6818edc4" providerId="ADAL" clId="{85C25A24-C608-4241-9626-DF291F8FB265}" dt="2023-06-15T15:01:03.203" v="16" actId="20577"/>
          <ac:spMkLst>
            <pc:docMk/>
            <pc:sldMk cId="2345821216" sldId="350"/>
            <ac:spMk id="6" creationId="{E711D797-42B6-93B5-A25B-5DDA7D23090C}"/>
          </ac:spMkLst>
        </pc:spChg>
      </pc:sldChg>
    </pc:docChg>
  </pc:docChgLst>
  <pc:docChgLst>
    <pc:chgData name="Luis Sanjines" userId="80d4972b-57b4-487f-a029-1c8c6818edc4" providerId="ADAL" clId="{2DDB12E7-35F8-456B-83D2-A7560170AAE6}"/>
    <pc:docChg chg="custSel addSld modSld">
      <pc:chgData name="Luis Sanjines" userId="80d4972b-57b4-487f-a029-1c8c6818edc4" providerId="ADAL" clId="{2DDB12E7-35F8-456B-83D2-A7560170AAE6}" dt="2023-03-21T07:35:55.473" v="1355" actId="207"/>
      <pc:docMkLst>
        <pc:docMk/>
      </pc:docMkLst>
      <pc:sldChg chg="modSp mod">
        <pc:chgData name="Luis Sanjines" userId="80d4972b-57b4-487f-a029-1c8c6818edc4" providerId="ADAL" clId="{2DDB12E7-35F8-456B-83D2-A7560170AAE6}" dt="2023-03-21T07:27:35.278" v="406" actId="20577"/>
        <pc:sldMkLst>
          <pc:docMk/>
          <pc:sldMk cId="370285365" sldId="335"/>
        </pc:sldMkLst>
        <pc:spChg chg="mod">
          <ac:chgData name="Luis Sanjines" userId="80d4972b-57b4-487f-a029-1c8c6818edc4" providerId="ADAL" clId="{2DDB12E7-35F8-456B-83D2-A7560170AAE6}" dt="2023-03-21T07:27:35.278" v="406" actId="20577"/>
          <ac:spMkLst>
            <pc:docMk/>
            <pc:sldMk cId="370285365" sldId="335"/>
            <ac:spMk id="5" creationId="{664FE780-27D7-43E1-C63B-2A227786CF89}"/>
          </ac:spMkLst>
        </pc:spChg>
      </pc:sldChg>
      <pc:sldChg chg="modSp mod">
        <pc:chgData name="Luis Sanjines" userId="80d4972b-57b4-487f-a029-1c8c6818edc4" providerId="ADAL" clId="{2DDB12E7-35F8-456B-83D2-A7560170AAE6}" dt="2023-03-21T07:21:51.308" v="248" actId="1076"/>
        <pc:sldMkLst>
          <pc:docMk/>
          <pc:sldMk cId="913482296" sldId="338"/>
        </pc:sldMkLst>
        <pc:spChg chg="mod">
          <ac:chgData name="Luis Sanjines" userId="80d4972b-57b4-487f-a029-1c8c6818edc4" providerId="ADAL" clId="{2DDB12E7-35F8-456B-83D2-A7560170AAE6}" dt="2023-03-21T07:21:51.308" v="248" actId="1076"/>
          <ac:spMkLst>
            <pc:docMk/>
            <pc:sldMk cId="913482296" sldId="338"/>
            <ac:spMk id="5" creationId="{865A9E8C-1969-159C-5B85-E9333C024632}"/>
          </ac:spMkLst>
        </pc:spChg>
      </pc:sldChg>
      <pc:sldChg chg="delSp modSp add mod">
        <pc:chgData name="Luis Sanjines" userId="80d4972b-57b4-487f-a029-1c8c6818edc4" providerId="ADAL" clId="{2DDB12E7-35F8-456B-83D2-A7560170AAE6}" dt="2023-03-21T07:35:55.473" v="1355" actId="207"/>
        <pc:sldMkLst>
          <pc:docMk/>
          <pc:sldMk cId="3167565136" sldId="345"/>
        </pc:sldMkLst>
        <pc:spChg chg="mod">
          <ac:chgData name="Luis Sanjines" userId="80d4972b-57b4-487f-a029-1c8c6818edc4" providerId="ADAL" clId="{2DDB12E7-35F8-456B-83D2-A7560170AAE6}" dt="2023-03-21T07:35:55.473" v="1355" actId="207"/>
          <ac:spMkLst>
            <pc:docMk/>
            <pc:sldMk cId="3167565136" sldId="345"/>
            <ac:spMk id="5" creationId="{865A9E8C-1969-159C-5B85-E9333C024632}"/>
          </ac:spMkLst>
        </pc:spChg>
        <pc:spChg chg="del">
          <ac:chgData name="Luis Sanjines" userId="80d4972b-57b4-487f-a029-1c8c6818edc4" providerId="ADAL" clId="{2DDB12E7-35F8-456B-83D2-A7560170AAE6}" dt="2023-03-21T07:31:26.517" v="922" actId="478"/>
          <ac:spMkLst>
            <pc:docMk/>
            <pc:sldMk cId="3167565136" sldId="345"/>
            <ac:spMk id="6" creationId="{8EEEB958-6E5D-08B3-5C6E-9B5BA47850DC}"/>
          </ac:spMkLst>
        </pc:spChg>
        <pc:picChg chg="del">
          <ac:chgData name="Luis Sanjines" userId="80d4972b-57b4-487f-a029-1c8c6818edc4" providerId="ADAL" clId="{2DDB12E7-35F8-456B-83D2-A7560170AAE6}" dt="2023-03-21T07:15:16.045" v="1" actId="478"/>
          <ac:picMkLst>
            <pc:docMk/>
            <pc:sldMk cId="3167565136" sldId="345"/>
            <ac:picMk id="4" creationId="{89CD74B2-193B-6D90-1B89-85B77DAC9CB8}"/>
          </ac:picMkLst>
        </pc:picChg>
      </pc:sldChg>
    </pc:docChg>
  </pc:docChgLst>
  <pc:docChgLst>
    <pc:chgData name="Luis Sanjines" userId="80d4972b-57b4-487f-a029-1c8c6818edc4" providerId="ADAL" clId="{F2449E08-3DFF-4453-ADDD-DBF9659E4986}"/>
    <pc:docChg chg="undo custSel addSld delSld modSld">
      <pc:chgData name="Luis Sanjines" userId="80d4972b-57b4-487f-a029-1c8c6818edc4" providerId="ADAL" clId="{F2449E08-3DFF-4453-ADDD-DBF9659E4986}" dt="2024-04-17T16:37:32.504" v="5500" actId="1037"/>
      <pc:docMkLst>
        <pc:docMk/>
      </pc:docMkLst>
      <pc:sldChg chg="delSp modSp mod">
        <pc:chgData name="Luis Sanjines" userId="80d4972b-57b4-487f-a029-1c8c6818edc4" providerId="ADAL" clId="{F2449E08-3DFF-4453-ADDD-DBF9659E4986}" dt="2024-04-12T21:58:41.959" v="4827"/>
        <pc:sldMkLst>
          <pc:docMk/>
          <pc:sldMk cId="3916924777" sldId="334"/>
        </pc:sldMkLst>
        <pc:spChg chg="mod">
          <ac:chgData name="Luis Sanjines" userId="80d4972b-57b4-487f-a029-1c8c6818edc4" providerId="ADAL" clId="{F2449E08-3DFF-4453-ADDD-DBF9659E4986}" dt="2024-04-09T14:36:20.493" v="3439" actId="20577"/>
          <ac:spMkLst>
            <pc:docMk/>
            <pc:sldMk cId="3916924777" sldId="334"/>
            <ac:spMk id="6" creationId="{5F888550-131B-C802-8FAD-7C5A8F5F2AFD}"/>
          </ac:spMkLst>
        </pc:spChg>
        <pc:spChg chg="del mod">
          <ac:chgData name="Luis Sanjines" userId="80d4972b-57b4-487f-a029-1c8c6818edc4" providerId="ADAL" clId="{F2449E08-3DFF-4453-ADDD-DBF9659E4986}" dt="2024-04-12T21:58:41.959" v="4827"/>
          <ac:spMkLst>
            <pc:docMk/>
            <pc:sldMk cId="3916924777" sldId="334"/>
            <ac:spMk id="7" creationId="{B0EB5BFE-DF88-697A-2146-A15B443879E9}"/>
          </ac:spMkLst>
        </pc:spChg>
      </pc:sldChg>
      <pc:sldChg chg="modSp mod">
        <pc:chgData name="Luis Sanjines" userId="80d4972b-57b4-487f-a029-1c8c6818edc4" providerId="ADAL" clId="{F2449E08-3DFF-4453-ADDD-DBF9659E4986}" dt="2024-04-17T16:32:42.549" v="5362" actId="1076"/>
        <pc:sldMkLst>
          <pc:docMk/>
          <pc:sldMk cId="370285365" sldId="335"/>
        </pc:sldMkLst>
        <pc:spChg chg="mod">
          <ac:chgData name="Luis Sanjines" userId="80d4972b-57b4-487f-a029-1c8c6818edc4" providerId="ADAL" clId="{F2449E08-3DFF-4453-ADDD-DBF9659E4986}" dt="2024-04-17T16:32:42.549" v="5362" actId="1076"/>
          <ac:spMkLst>
            <pc:docMk/>
            <pc:sldMk cId="370285365" sldId="335"/>
            <ac:spMk id="2" creationId="{78AA901C-6DC7-A4AE-C19C-1D05616560BB}"/>
          </ac:spMkLst>
        </pc:spChg>
        <pc:spChg chg="mod">
          <ac:chgData name="Luis Sanjines" userId="80d4972b-57b4-487f-a029-1c8c6818edc4" providerId="ADAL" clId="{F2449E08-3DFF-4453-ADDD-DBF9659E4986}" dt="2024-04-17T16:32:40.161" v="5361" actId="1076"/>
          <ac:spMkLst>
            <pc:docMk/>
            <pc:sldMk cId="370285365" sldId="335"/>
            <ac:spMk id="5" creationId="{664FE780-27D7-43E1-C63B-2A227786CF89}"/>
          </ac:spMkLst>
        </pc:spChg>
      </pc:sldChg>
      <pc:sldChg chg="del">
        <pc:chgData name="Luis Sanjines" userId="80d4972b-57b4-487f-a029-1c8c6818edc4" providerId="ADAL" clId="{F2449E08-3DFF-4453-ADDD-DBF9659E4986}" dt="2024-04-17T03:59:57.585" v="4855" actId="47"/>
        <pc:sldMkLst>
          <pc:docMk/>
          <pc:sldMk cId="913482296" sldId="338"/>
        </pc:sldMkLst>
      </pc:sldChg>
      <pc:sldChg chg="del">
        <pc:chgData name="Luis Sanjines" userId="80d4972b-57b4-487f-a029-1c8c6818edc4" providerId="ADAL" clId="{F2449E08-3DFF-4453-ADDD-DBF9659E4986}" dt="2024-04-17T04:02:53.652" v="4874" actId="47"/>
        <pc:sldMkLst>
          <pc:docMk/>
          <pc:sldMk cId="2458333698" sldId="345"/>
        </pc:sldMkLst>
      </pc:sldChg>
      <pc:sldChg chg="modSp del mod">
        <pc:chgData name="Luis Sanjines" userId="80d4972b-57b4-487f-a029-1c8c6818edc4" providerId="ADAL" clId="{F2449E08-3DFF-4453-ADDD-DBF9659E4986}" dt="2024-04-17T03:59:58.581" v="4856" actId="47"/>
        <pc:sldMkLst>
          <pc:docMk/>
          <pc:sldMk cId="1509404592" sldId="346"/>
        </pc:sldMkLst>
        <pc:spChg chg="mod">
          <ac:chgData name="Luis Sanjines" userId="80d4972b-57b4-487f-a029-1c8c6818edc4" providerId="ADAL" clId="{F2449E08-3DFF-4453-ADDD-DBF9659E4986}" dt="2024-04-08T15:12:54.926" v="3" actId="14100"/>
          <ac:spMkLst>
            <pc:docMk/>
            <pc:sldMk cId="1509404592" sldId="346"/>
            <ac:spMk id="11" creationId="{631114ED-AABA-9212-09FC-E015B582C091}"/>
          </ac:spMkLst>
        </pc:spChg>
      </pc:sldChg>
      <pc:sldChg chg="del">
        <pc:chgData name="Luis Sanjines" userId="80d4972b-57b4-487f-a029-1c8c6818edc4" providerId="ADAL" clId="{F2449E08-3DFF-4453-ADDD-DBF9659E4986}" dt="2024-04-08T15:13:01.363" v="4" actId="47"/>
        <pc:sldMkLst>
          <pc:docMk/>
          <pc:sldMk cId="3203882634" sldId="347"/>
        </pc:sldMkLst>
      </pc:sldChg>
      <pc:sldChg chg="del">
        <pc:chgData name="Luis Sanjines" userId="80d4972b-57b4-487f-a029-1c8c6818edc4" providerId="ADAL" clId="{F2449E08-3DFF-4453-ADDD-DBF9659E4986}" dt="2024-04-08T15:13:03.657" v="5" actId="47"/>
        <pc:sldMkLst>
          <pc:docMk/>
          <pc:sldMk cId="3760352417" sldId="348"/>
        </pc:sldMkLst>
      </pc:sldChg>
      <pc:sldChg chg="del">
        <pc:chgData name="Luis Sanjines" userId="80d4972b-57b4-487f-a029-1c8c6818edc4" providerId="ADAL" clId="{F2449E08-3DFF-4453-ADDD-DBF9659E4986}" dt="2024-04-08T15:13:06.602" v="6" actId="47"/>
        <pc:sldMkLst>
          <pc:docMk/>
          <pc:sldMk cId="2731454683" sldId="349"/>
        </pc:sldMkLst>
      </pc:sldChg>
      <pc:sldChg chg="modSp del mod">
        <pc:chgData name="Luis Sanjines" userId="80d4972b-57b4-487f-a029-1c8c6818edc4" providerId="ADAL" clId="{F2449E08-3DFF-4453-ADDD-DBF9659E4986}" dt="2024-04-17T04:00:03.293" v="4860" actId="47"/>
        <pc:sldMkLst>
          <pc:docMk/>
          <pc:sldMk cId="2345821216" sldId="350"/>
        </pc:sldMkLst>
        <pc:spChg chg="mod">
          <ac:chgData name="Luis Sanjines" userId="80d4972b-57b4-487f-a029-1c8c6818edc4" providerId="ADAL" clId="{F2449E08-3DFF-4453-ADDD-DBF9659E4986}" dt="2024-04-08T15:13:32.361" v="10" actId="20577"/>
          <ac:spMkLst>
            <pc:docMk/>
            <pc:sldMk cId="2345821216" sldId="350"/>
            <ac:spMk id="6" creationId="{E711D797-42B6-93B5-A25B-5DDA7D23090C}"/>
          </ac:spMkLst>
        </pc:spChg>
      </pc:sldChg>
      <pc:sldChg chg="del">
        <pc:chgData name="Luis Sanjines" userId="80d4972b-57b4-487f-a029-1c8c6818edc4" providerId="ADAL" clId="{F2449E08-3DFF-4453-ADDD-DBF9659E4986}" dt="2024-04-17T03:59:59.639" v="4857" actId="47"/>
        <pc:sldMkLst>
          <pc:docMk/>
          <pc:sldMk cId="88864862" sldId="351"/>
        </pc:sldMkLst>
      </pc:sldChg>
      <pc:sldChg chg="del">
        <pc:chgData name="Luis Sanjines" userId="80d4972b-57b4-487f-a029-1c8c6818edc4" providerId="ADAL" clId="{F2449E08-3DFF-4453-ADDD-DBF9659E4986}" dt="2024-04-09T14:38:43.898" v="3441" actId="2696"/>
        <pc:sldMkLst>
          <pc:docMk/>
          <pc:sldMk cId="902904883" sldId="351"/>
        </pc:sldMkLst>
      </pc:sldChg>
      <pc:sldChg chg="del">
        <pc:chgData name="Luis Sanjines" userId="80d4972b-57b4-487f-a029-1c8c6818edc4" providerId="ADAL" clId="{F2449E08-3DFF-4453-ADDD-DBF9659E4986}" dt="2024-04-17T04:00:00.486" v="4858" actId="47"/>
        <pc:sldMkLst>
          <pc:docMk/>
          <pc:sldMk cId="482083101" sldId="352"/>
        </pc:sldMkLst>
      </pc:sldChg>
      <pc:sldChg chg="del">
        <pc:chgData name="Luis Sanjines" userId="80d4972b-57b4-487f-a029-1c8c6818edc4" providerId="ADAL" clId="{F2449E08-3DFF-4453-ADDD-DBF9659E4986}" dt="2024-04-09T14:38:57.760" v="3442" actId="2696"/>
        <pc:sldMkLst>
          <pc:docMk/>
          <pc:sldMk cId="696964967" sldId="352"/>
        </pc:sldMkLst>
      </pc:sldChg>
      <pc:sldChg chg="del">
        <pc:chgData name="Luis Sanjines" userId="80d4972b-57b4-487f-a029-1c8c6818edc4" providerId="ADAL" clId="{F2449E08-3DFF-4453-ADDD-DBF9659E4986}" dt="2024-04-17T04:01:18.952" v="4869" actId="47"/>
        <pc:sldMkLst>
          <pc:docMk/>
          <pc:sldMk cId="2700163494" sldId="353"/>
        </pc:sldMkLst>
      </pc:sldChg>
      <pc:sldChg chg="del">
        <pc:chgData name="Luis Sanjines" userId="80d4972b-57b4-487f-a029-1c8c6818edc4" providerId="ADAL" clId="{F2449E08-3DFF-4453-ADDD-DBF9659E4986}" dt="2024-04-17T04:01:21.367" v="4870" actId="47"/>
        <pc:sldMkLst>
          <pc:docMk/>
          <pc:sldMk cId="964212205" sldId="354"/>
        </pc:sldMkLst>
      </pc:sldChg>
      <pc:sldChg chg="modSp del mod">
        <pc:chgData name="Luis Sanjines" userId="80d4972b-57b4-487f-a029-1c8c6818edc4" providerId="ADAL" clId="{F2449E08-3DFF-4453-ADDD-DBF9659E4986}" dt="2024-04-17T04:01:24.222" v="4871" actId="47"/>
        <pc:sldMkLst>
          <pc:docMk/>
          <pc:sldMk cId="136558195" sldId="355"/>
        </pc:sldMkLst>
        <pc:spChg chg="mod">
          <ac:chgData name="Luis Sanjines" userId="80d4972b-57b4-487f-a029-1c8c6818edc4" providerId="ADAL" clId="{F2449E08-3DFF-4453-ADDD-DBF9659E4986}" dt="2024-04-09T16:59:02.473" v="4444" actId="1076"/>
          <ac:spMkLst>
            <pc:docMk/>
            <pc:sldMk cId="136558195" sldId="355"/>
            <ac:spMk id="12" creationId="{A1897E11-E06D-16DF-05B6-785B3A4DC5C0}"/>
          </ac:spMkLst>
        </pc:spChg>
        <pc:spChg chg="mod">
          <ac:chgData name="Luis Sanjines" userId="80d4972b-57b4-487f-a029-1c8c6818edc4" providerId="ADAL" clId="{F2449E08-3DFF-4453-ADDD-DBF9659E4986}" dt="2024-04-09T16:59:05.571" v="4445" actId="1076"/>
          <ac:spMkLst>
            <pc:docMk/>
            <pc:sldMk cId="136558195" sldId="355"/>
            <ac:spMk id="13" creationId="{75AD0EF1-21BB-1B19-266F-DC7168968FF6}"/>
          </ac:spMkLst>
        </pc:spChg>
      </pc:sldChg>
      <pc:sldChg chg="del">
        <pc:chgData name="Luis Sanjines" userId="80d4972b-57b4-487f-a029-1c8c6818edc4" providerId="ADAL" clId="{F2449E08-3DFF-4453-ADDD-DBF9659E4986}" dt="2024-04-09T14:39:12.113" v="3443" actId="2696"/>
        <pc:sldMkLst>
          <pc:docMk/>
          <pc:sldMk cId="120467126" sldId="356"/>
        </pc:sldMkLst>
      </pc:sldChg>
      <pc:sldChg chg="del">
        <pc:chgData name="Luis Sanjines" userId="80d4972b-57b4-487f-a029-1c8c6818edc4" providerId="ADAL" clId="{F2449E08-3DFF-4453-ADDD-DBF9659E4986}" dt="2024-04-17T04:00:01.317" v="4859" actId="47"/>
        <pc:sldMkLst>
          <pc:docMk/>
          <pc:sldMk cId="3956863281" sldId="356"/>
        </pc:sldMkLst>
      </pc:sldChg>
      <pc:sldChg chg="del">
        <pc:chgData name="Luis Sanjines" userId="80d4972b-57b4-487f-a029-1c8c6818edc4" providerId="ADAL" clId="{F2449E08-3DFF-4453-ADDD-DBF9659E4986}" dt="2024-04-08T15:18:22.595" v="11" actId="47"/>
        <pc:sldMkLst>
          <pc:docMk/>
          <pc:sldMk cId="3037522280" sldId="357"/>
        </pc:sldMkLst>
      </pc:sldChg>
      <pc:sldChg chg="del">
        <pc:chgData name="Luis Sanjines" userId="80d4972b-57b4-487f-a029-1c8c6818edc4" providerId="ADAL" clId="{F2449E08-3DFF-4453-ADDD-DBF9659E4986}" dt="2024-04-08T15:18:26.382" v="12" actId="47"/>
        <pc:sldMkLst>
          <pc:docMk/>
          <pc:sldMk cId="2605337231" sldId="358"/>
        </pc:sldMkLst>
      </pc:sldChg>
      <pc:sldChg chg="del">
        <pc:chgData name="Luis Sanjines" userId="80d4972b-57b4-487f-a029-1c8c6818edc4" providerId="ADAL" clId="{F2449E08-3DFF-4453-ADDD-DBF9659E4986}" dt="2024-04-08T15:20:01.491" v="17" actId="47"/>
        <pc:sldMkLst>
          <pc:docMk/>
          <pc:sldMk cId="612673268" sldId="359"/>
        </pc:sldMkLst>
      </pc:sldChg>
      <pc:sldChg chg="del">
        <pc:chgData name="Luis Sanjines" userId="80d4972b-57b4-487f-a029-1c8c6818edc4" providerId="ADAL" clId="{F2449E08-3DFF-4453-ADDD-DBF9659E4986}" dt="2024-04-08T15:19:32.169" v="15" actId="47"/>
        <pc:sldMkLst>
          <pc:docMk/>
          <pc:sldMk cId="2647711130" sldId="360"/>
        </pc:sldMkLst>
      </pc:sldChg>
      <pc:sldChg chg="del">
        <pc:chgData name="Luis Sanjines" userId="80d4972b-57b4-487f-a029-1c8c6818edc4" providerId="ADAL" clId="{F2449E08-3DFF-4453-ADDD-DBF9659E4986}" dt="2024-04-08T19:59:13.698" v="3276" actId="47"/>
        <pc:sldMkLst>
          <pc:docMk/>
          <pc:sldMk cId="2712943065" sldId="361"/>
        </pc:sldMkLst>
      </pc:sldChg>
      <pc:sldChg chg="del">
        <pc:chgData name="Luis Sanjines" userId="80d4972b-57b4-487f-a029-1c8c6818edc4" providerId="ADAL" clId="{F2449E08-3DFF-4453-ADDD-DBF9659E4986}" dt="2024-04-08T19:59:16.269" v="3277" actId="47"/>
        <pc:sldMkLst>
          <pc:docMk/>
          <pc:sldMk cId="88159091" sldId="362"/>
        </pc:sldMkLst>
      </pc:sldChg>
      <pc:sldChg chg="del">
        <pc:chgData name="Luis Sanjines" userId="80d4972b-57b4-487f-a029-1c8c6818edc4" providerId="ADAL" clId="{F2449E08-3DFF-4453-ADDD-DBF9659E4986}" dt="2024-04-09T14:46:45.780" v="3481" actId="47"/>
        <pc:sldMkLst>
          <pc:docMk/>
          <pc:sldMk cId="3662121308" sldId="363"/>
        </pc:sldMkLst>
      </pc:sldChg>
      <pc:sldChg chg="del">
        <pc:chgData name="Luis Sanjines" userId="80d4972b-57b4-487f-a029-1c8c6818edc4" providerId="ADAL" clId="{F2449E08-3DFF-4453-ADDD-DBF9659E4986}" dt="2024-04-09T14:44:52.541" v="3477" actId="2696"/>
        <pc:sldMkLst>
          <pc:docMk/>
          <pc:sldMk cId="486613664" sldId="364"/>
        </pc:sldMkLst>
      </pc:sldChg>
      <pc:sldChg chg="del">
        <pc:chgData name="Luis Sanjines" userId="80d4972b-57b4-487f-a029-1c8c6818edc4" providerId="ADAL" clId="{F2449E08-3DFF-4453-ADDD-DBF9659E4986}" dt="2024-04-09T14:45:01.993" v="3478" actId="2696"/>
        <pc:sldMkLst>
          <pc:docMk/>
          <pc:sldMk cId="486536115" sldId="365"/>
        </pc:sldMkLst>
      </pc:sldChg>
      <pc:sldChg chg="del">
        <pc:chgData name="Luis Sanjines" userId="80d4972b-57b4-487f-a029-1c8c6818edc4" providerId="ADAL" clId="{F2449E08-3DFF-4453-ADDD-DBF9659E4986}" dt="2024-04-17T04:00:15.724" v="4863" actId="47"/>
        <pc:sldMkLst>
          <pc:docMk/>
          <pc:sldMk cId="658739034" sldId="366"/>
        </pc:sldMkLst>
      </pc:sldChg>
      <pc:sldChg chg="del">
        <pc:chgData name="Luis Sanjines" userId="80d4972b-57b4-487f-a029-1c8c6818edc4" providerId="ADAL" clId="{F2449E08-3DFF-4453-ADDD-DBF9659E4986}" dt="2024-04-09T14:45:57.374" v="3479" actId="2696"/>
        <pc:sldMkLst>
          <pc:docMk/>
          <pc:sldMk cId="3301922757" sldId="366"/>
        </pc:sldMkLst>
      </pc:sldChg>
      <pc:sldChg chg="del">
        <pc:chgData name="Luis Sanjines" userId="80d4972b-57b4-487f-a029-1c8c6818edc4" providerId="ADAL" clId="{F2449E08-3DFF-4453-ADDD-DBF9659E4986}" dt="2024-04-08T20:00:00.157" v="3281" actId="47"/>
        <pc:sldMkLst>
          <pc:docMk/>
          <pc:sldMk cId="2245980065" sldId="367"/>
        </pc:sldMkLst>
      </pc:sldChg>
      <pc:sldChg chg="del">
        <pc:chgData name="Luis Sanjines" userId="80d4972b-57b4-487f-a029-1c8c6818edc4" providerId="ADAL" clId="{F2449E08-3DFF-4453-ADDD-DBF9659E4986}" dt="2024-04-08T19:59:55.849" v="3280" actId="47"/>
        <pc:sldMkLst>
          <pc:docMk/>
          <pc:sldMk cId="2737827946" sldId="368"/>
        </pc:sldMkLst>
      </pc:sldChg>
      <pc:sldChg chg="del">
        <pc:chgData name="Luis Sanjines" userId="80d4972b-57b4-487f-a029-1c8c6818edc4" providerId="ADAL" clId="{F2449E08-3DFF-4453-ADDD-DBF9659E4986}" dt="2024-04-08T19:59:53.322" v="3279" actId="47"/>
        <pc:sldMkLst>
          <pc:docMk/>
          <pc:sldMk cId="1438952203" sldId="369"/>
        </pc:sldMkLst>
      </pc:sldChg>
      <pc:sldChg chg="del">
        <pc:chgData name="Luis Sanjines" userId="80d4972b-57b4-487f-a029-1c8c6818edc4" providerId="ADAL" clId="{F2449E08-3DFF-4453-ADDD-DBF9659E4986}" dt="2024-04-08T20:00:14.445" v="3282" actId="47"/>
        <pc:sldMkLst>
          <pc:docMk/>
          <pc:sldMk cId="3580346120" sldId="370"/>
        </pc:sldMkLst>
      </pc:sldChg>
      <pc:sldChg chg="del">
        <pc:chgData name="Luis Sanjines" userId="80d4972b-57b4-487f-a029-1c8c6818edc4" providerId="ADAL" clId="{F2449E08-3DFF-4453-ADDD-DBF9659E4986}" dt="2024-04-09T14:46:26.974" v="3480" actId="2696"/>
        <pc:sldMkLst>
          <pc:docMk/>
          <pc:sldMk cId="939577168" sldId="371"/>
        </pc:sldMkLst>
      </pc:sldChg>
      <pc:sldChg chg="del">
        <pc:chgData name="Luis Sanjines" userId="80d4972b-57b4-487f-a029-1c8c6818edc4" providerId="ADAL" clId="{F2449E08-3DFF-4453-ADDD-DBF9659E4986}" dt="2024-04-09T14:48:05.167" v="3485" actId="47"/>
        <pc:sldMkLst>
          <pc:docMk/>
          <pc:sldMk cId="2092660424" sldId="372"/>
        </pc:sldMkLst>
      </pc:sldChg>
      <pc:sldChg chg="del">
        <pc:chgData name="Luis Sanjines" userId="80d4972b-57b4-487f-a029-1c8c6818edc4" providerId="ADAL" clId="{F2449E08-3DFF-4453-ADDD-DBF9659E4986}" dt="2024-04-09T14:47:58.355" v="3483" actId="47"/>
        <pc:sldMkLst>
          <pc:docMk/>
          <pc:sldMk cId="2965286517" sldId="373"/>
        </pc:sldMkLst>
      </pc:sldChg>
      <pc:sldChg chg="addSp delSp modSp del mod">
        <pc:chgData name="Luis Sanjines" userId="80d4972b-57b4-487f-a029-1c8c6818edc4" providerId="ADAL" clId="{F2449E08-3DFF-4453-ADDD-DBF9659E4986}" dt="2024-04-09T14:47:30.659" v="3482" actId="2696"/>
        <pc:sldMkLst>
          <pc:docMk/>
          <pc:sldMk cId="1847916764" sldId="374"/>
        </pc:sldMkLst>
        <pc:spChg chg="add del mod">
          <ac:chgData name="Luis Sanjines" userId="80d4972b-57b4-487f-a029-1c8c6818edc4" providerId="ADAL" clId="{F2449E08-3DFF-4453-ADDD-DBF9659E4986}" dt="2024-04-08T20:01:32.092" v="3287" actId="478"/>
          <ac:spMkLst>
            <pc:docMk/>
            <pc:sldMk cId="1847916764" sldId="374"/>
            <ac:spMk id="6" creationId="{CA79CD1D-7B00-E4B1-AB10-E765659293BD}"/>
          </ac:spMkLst>
        </pc:spChg>
        <pc:spChg chg="add del">
          <ac:chgData name="Luis Sanjines" userId="80d4972b-57b4-487f-a029-1c8c6818edc4" providerId="ADAL" clId="{F2449E08-3DFF-4453-ADDD-DBF9659E4986}" dt="2024-04-08T20:01:40.311" v="3289" actId="478"/>
          <ac:spMkLst>
            <pc:docMk/>
            <pc:sldMk cId="1847916764" sldId="374"/>
            <ac:spMk id="8" creationId="{AC3FD164-4755-2F0C-7618-80C8E4C81FD6}"/>
          </ac:spMkLst>
        </pc:spChg>
      </pc:sldChg>
      <pc:sldChg chg="del">
        <pc:chgData name="Luis Sanjines" userId="80d4972b-57b4-487f-a029-1c8c6818edc4" providerId="ADAL" clId="{F2449E08-3DFF-4453-ADDD-DBF9659E4986}" dt="2024-04-09T14:48:00.027" v="3484" actId="47"/>
        <pc:sldMkLst>
          <pc:docMk/>
          <pc:sldMk cId="895623679" sldId="375"/>
        </pc:sldMkLst>
      </pc:sldChg>
      <pc:sldChg chg="del">
        <pc:chgData name="Luis Sanjines" userId="80d4972b-57b4-487f-a029-1c8c6818edc4" providerId="ADAL" clId="{F2449E08-3DFF-4453-ADDD-DBF9659E4986}" dt="2024-04-09T14:48:10.764" v="3486" actId="47"/>
        <pc:sldMkLst>
          <pc:docMk/>
          <pc:sldMk cId="3405371700" sldId="376"/>
        </pc:sldMkLst>
      </pc:sldChg>
      <pc:sldChg chg="del">
        <pc:chgData name="Luis Sanjines" userId="80d4972b-57b4-487f-a029-1c8c6818edc4" providerId="ADAL" clId="{F2449E08-3DFF-4453-ADDD-DBF9659E4986}" dt="2024-04-09T14:48:17.002" v="3487" actId="47"/>
        <pc:sldMkLst>
          <pc:docMk/>
          <pc:sldMk cId="1014067436" sldId="377"/>
        </pc:sldMkLst>
      </pc:sldChg>
      <pc:sldChg chg="del">
        <pc:chgData name="Luis Sanjines" userId="80d4972b-57b4-487f-a029-1c8c6818edc4" providerId="ADAL" clId="{F2449E08-3DFF-4453-ADDD-DBF9659E4986}" dt="2024-04-09T14:48:34.469" v="3488" actId="47"/>
        <pc:sldMkLst>
          <pc:docMk/>
          <pc:sldMk cId="2310466011" sldId="378"/>
        </pc:sldMkLst>
      </pc:sldChg>
      <pc:sldChg chg="del">
        <pc:chgData name="Luis Sanjines" userId="80d4972b-57b4-487f-a029-1c8c6818edc4" providerId="ADAL" clId="{F2449E08-3DFF-4453-ADDD-DBF9659E4986}" dt="2024-04-09T14:48:35.769" v="3489" actId="47"/>
        <pc:sldMkLst>
          <pc:docMk/>
          <pc:sldMk cId="3376287242" sldId="379"/>
        </pc:sldMkLst>
      </pc:sldChg>
      <pc:sldChg chg="del">
        <pc:chgData name="Luis Sanjines" userId="80d4972b-57b4-487f-a029-1c8c6818edc4" providerId="ADAL" clId="{F2449E08-3DFF-4453-ADDD-DBF9659E4986}" dt="2024-04-09T14:48:56.519" v="3490" actId="47"/>
        <pc:sldMkLst>
          <pc:docMk/>
          <pc:sldMk cId="1647742297" sldId="380"/>
        </pc:sldMkLst>
      </pc:sldChg>
      <pc:sldChg chg="modSp mod">
        <pc:chgData name="Luis Sanjines" userId="80d4972b-57b4-487f-a029-1c8c6818edc4" providerId="ADAL" clId="{F2449E08-3DFF-4453-ADDD-DBF9659E4986}" dt="2024-04-09T14:50:07.422" v="3493" actId="14100"/>
        <pc:sldMkLst>
          <pc:docMk/>
          <pc:sldMk cId="2149535417" sldId="381"/>
        </pc:sldMkLst>
        <pc:spChg chg="mod">
          <ac:chgData name="Luis Sanjines" userId="80d4972b-57b4-487f-a029-1c8c6818edc4" providerId="ADAL" clId="{F2449E08-3DFF-4453-ADDD-DBF9659E4986}" dt="2024-04-09T14:50:07.422" v="3493" actId="14100"/>
          <ac:spMkLst>
            <pc:docMk/>
            <pc:sldMk cId="2149535417" sldId="381"/>
            <ac:spMk id="4" creationId="{9193C1B3-C1F0-7881-DFEF-A8338F91B3FB}"/>
          </ac:spMkLst>
        </pc:spChg>
      </pc:sldChg>
      <pc:sldChg chg="del">
        <pc:chgData name="Luis Sanjines" userId="80d4972b-57b4-487f-a029-1c8c6818edc4" providerId="ADAL" clId="{F2449E08-3DFF-4453-ADDD-DBF9659E4986}" dt="2024-04-17T04:03:09.506" v="4875" actId="47"/>
        <pc:sldMkLst>
          <pc:docMk/>
          <pc:sldMk cId="2430832607" sldId="386"/>
        </pc:sldMkLst>
      </pc:sldChg>
      <pc:sldChg chg="del">
        <pc:chgData name="Luis Sanjines" userId="80d4972b-57b4-487f-a029-1c8c6818edc4" providerId="ADAL" clId="{F2449E08-3DFF-4453-ADDD-DBF9659E4986}" dt="2024-04-08T15:29:01.141" v="30" actId="47"/>
        <pc:sldMkLst>
          <pc:docMk/>
          <pc:sldMk cId="1797976307" sldId="388"/>
        </pc:sldMkLst>
      </pc:sldChg>
      <pc:sldChg chg="del">
        <pc:chgData name="Luis Sanjines" userId="80d4972b-57b4-487f-a029-1c8c6818edc4" providerId="ADAL" clId="{F2449E08-3DFF-4453-ADDD-DBF9659E4986}" dt="2024-04-08T15:29:02.842" v="31" actId="47"/>
        <pc:sldMkLst>
          <pc:docMk/>
          <pc:sldMk cId="1153389363" sldId="389"/>
        </pc:sldMkLst>
      </pc:sldChg>
      <pc:sldChg chg="del">
        <pc:chgData name="Luis Sanjines" userId="80d4972b-57b4-487f-a029-1c8c6818edc4" providerId="ADAL" clId="{F2449E08-3DFF-4453-ADDD-DBF9659E4986}" dt="2024-04-08T15:29:04.578" v="32" actId="47"/>
        <pc:sldMkLst>
          <pc:docMk/>
          <pc:sldMk cId="1177778127" sldId="390"/>
        </pc:sldMkLst>
      </pc:sldChg>
      <pc:sldChg chg="del">
        <pc:chgData name="Luis Sanjines" userId="80d4972b-57b4-487f-a029-1c8c6818edc4" providerId="ADAL" clId="{F2449E08-3DFF-4453-ADDD-DBF9659E4986}" dt="2024-04-08T15:29:06.251" v="33" actId="47"/>
        <pc:sldMkLst>
          <pc:docMk/>
          <pc:sldMk cId="3947075697" sldId="391"/>
        </pc:sldMkLst>
      </pc:sldChg>
      <pc:sldChg chg="del">
        <pc:chgData name="Luis Sanjines" userId="80d4972b-57b4-487f-a029-1c8c6818edc4" providerId="ADAL" clId="{F2449E08-3DFF-4453-ADDD-DBF9659E4986}" dt="2024-04-08T15:29:08.104" v="34" actId="47"/>
        <pc:sldMkLst>
          <pc:docMk/>
          <pc:sldMk cId="4109475404" sldId="392"/>
        </pc:sldMkLst>
      </pc:sldChg>
      <pc:sldChg chg="del">
        <pc:chgData name="Luis Sanjines" userId="80d4972b-57b4-487f-a029-1c8c6818edc4" providerId="ADAL" clId="{F2449E08-3DFF-4453-ADDD-DBF9659E4986}" dt="2024-04-08T15:29:09.750" v="35" actId="47"/>
        <pc:sldMkLst>
          <pc:docMk/>
          <pc:sldMk cId="1163081628" sldId="393"/>
        </pc:sldMkLst>
      </pc:sldChg>
      <pc:sldChg chg="del">
        <pc:chgData name="Luis Sanjines" userId="80d4972b-57b4-487f-a029-1c8c6818edc4" providerId="ADAL" clId="{F2449E08-3DFF-4453-ADDD-DBF9659E4986}" dt="2024-04-08T15:29:11.050" v="36" actId="47"/>
        <pc:sldMkLst>
          <pc:docMk/>
          <pc:sldMk cId="1165857264" sldId="394"/>
        </pc:sldMkLst>
      </pc:sldChg>
      <pc:sldChg chg="del">
        <pc:chgData name="Luis Sanjines" userId="80d4972b-57b4-487f-a029-1c8c6818edc4" providerId="ADAL" clId="{F2449E08-3DFF-4453-ADDD-DBF9659E4986}" dt="2024-04-09T15:13:32.925" v="3494" actId="47"/>
        <pc:sldMkLst>
          <pc:docMk/>
          <pc:sldMk cId="4261682075" sldId="395"/>
        </pc:sldMkLst>
      </pc:sldChg>
      <pc:sldChg chg="del">
        <pc:chgData name="Luis Sanjines" userId="80d4972b-57b4-487f-a029-1c8c6818edc4" providerId="ADAL" clId="{F2449E08-3DFF-4453-ADDD-DBF9659E4986}" dt="2024-04-17T04:04:09.038" v="4884" actId="47"/>
        <pc:sldMkLst>
          <pc:docMk/>
          <pc:sldMk cId="3685808682" sldId="396"/>
        </pc:sldMkLst>
      </pc:sldChg>
      <pc:sldChg chg="del">
        <pc:chgData name="Luis Sanjines" userId="80d4972b-57b4-487f-a029-1c8c6818edc4" providerId="ADAL" clId="{F2449E08-3DFF-4453-ADDD-DBF9659E4986}" dt="2024-04-17T04:04:07.936" v="4883" actId="47"/>
        <pc:sldMkLst>
          <pc:docMk/>
          <pc:sldMk cId="2370521351" sldId="403"/>
        </pc:sldMkLst>
      </pc:sldChg>
      <pc:sldChg chg="del">
        <pc:chgData name="Luis Sanjines" userId="80d4972b-57b4-487f-a029-1c8c6818edc4" providerId="ADAL" clId="{F2449E08-3DFF-4453-ADDD-DBF9659E4986}" dt="2024-04-17T04:04:06.695" v="4882" actId="47"/>
        <pc:sldMkLst>
          <pc:docMk/>
          <pc:sldMk cId="1609051330" sldId="404"/>
        </pc:sldMkLst>
      </pc:sldChg>
      <pc:sldChg chg="modSp add del mod">
        <pc:chgData name="Luis Sanjines" userId="80d4972b-57b4-487f-a029-1c8c6818edc4" providerId="ADAL" clId="{F2449E08-3DFF-4453-ADDD-DBF9659E4986}" dt="2024-04-17T04:04:02.742" v="4880" actId="47"/>
        <pc:sldMkLst>
          <pc:docMk/>
          <pc:sldMk cId="1294379080" sldId="405"/>
        </pc:sldMkLst>
        <pc:spChg chg="mod">
          <ac:chgData name="Luis Sanjines" userId="80d4972b-57b4-487f-a029-1c8c6818edc4" providerId="ADAL" clId="{F2449E08-3DFF-4453-ADDD-DBF9659E4986}" dt="2024-04-09T15:20:46.110" v="3683" actId="20577"/>
          <ac:spMkLst>
            <pc:docMk/>
            <pc:sldMk cId="1294379080" sldId="405"/>
            <ac:spMk id="4" creationId="{450DFF1C-9A65-C7D3-6CD6-580A2C90AB59}"/>
          </ac:spMkLst>
        </pc:spChg>
      </pc:sldChg>
      <pc:sldChg chg="del">
        <pc:chgData name="Luis Sanjines" userId="80d4972b-57b4-487f-a029-1c8c6818edc4" providerId="ADAL" clId="{F2449E08-3DFF-4453-ADDD-DBF9659E4986}" dt="2024-04-09T15:17:02.604" v="3498" actId="2696"/>
        <pc:sldMkLst>
          <pc:docMk/>
          <pc:sldMk cId="4017802168" sldId="405"/>
        </pc:sldMkLst>
      </pc:sldChg>
      <pc:sldChg chg="del">
        <pc:chgData name="Luis Sanjines" userId="80d4972b-57b4-487f-a029-1c8c6818edc4" providerId="ADAL" clId="{F2449E08-3DFF-4453-ADDD-DBF9659E4986}" dt="2024-04-17T04:04:10.020" v="4885" actId="47"/>
        <pc:sldMkLst>
          <pc:docMk/>
          <pc:sldMk cId="1436984355" sldId="406"/>
        </pc:sldMkLst>
      </pc:sldChg>
      <pc:sldChg chg="del">
        <pc:chgData name="Luis Sanjines" userId="80d4972b-57b4-487f-a029-1c8c6818edc4" providerId="ADAL" clId="{F2449E08-3DFF-4453-ADDD-DBF9659E4986}" dt="2024-04-17T04:04:11.156" v="4886" actId="47"/>
        <pc:sldMkLst>
          <pc:docMk/>
          <pc:sldMk cId="4279728839" sldId="407"/>
        </pc:sldMkLst>
      </pc:sldChg>
      <pc:sldChg chg="del">
        <pc:chgData name="Luis Sanjines" userId="80d4972b-57b4-487f-a029-1c8c6818edc4" providerId="ADAL" clId="{F2449E08-3DFF-4453-ADDD-DBF9659E4986}" dt="2024-04-08T15:28:35.256" v="29" actId="47"/>
        <pc:sldMkLst>
          <pc:docMk/>
          <pc:sldMk cId="2398295321" sldId="408"/>
        </pc:sldMkLst>
      </pc:sldChg>
      <pc:sldChg chg="del">
        <pc:chgData name="Luis Sanjines" userId="80d4972b-57b4-487f-a029-1c8c6818edc4" providerId="ADAL" clId="{F2449E08-3DFF-4453-ADDD-DBF9659E4986}" dt="2024-04-17T04:04:12.040" v="4887" actId="47"/>
        <pc:sldMkLst>
          <pc:docMk/>
          <pc:sldMk cId="173381142" sldId="409"/>
        </pc:sldMkLst>
      </pc:sldChg>
      <pc:sldChg chg="del">
        <pc:chgData name="Luis Sanjines" userId="80d4972b-57b4-487f-a029-1c8c6818edc4" providerId="ADAL" clId="{F2449E08-3DFF-4453-ADDD-DBF9659E4986}" dt="2024-04-17T04:04:12.936" v="4888" actId="47"/>
        <pc:sldMkLst>
          <pc:docMk/>
          <pc:sldMk cId="1711328564" sldId="410"/>
        </pc:sldMkLst>
      </pc:sldChg>
      <pc:sldChg chg="del">
        <pc:chgData name="Luis Sanjines" userId="80d4972b-57b4-487f-a029-1c8c6818edc4" providerId="ADAL" clId="{F2449E08-3DFF-4453-ADDD-DBF9659E4986}" dt="2024-04-08T15:28:08.462" v="28" actId="47"/>
        <pc:sldMkLst>
          <pc:docMk/>
          <pc:sldMk cId="419482145" sldId="411"/>
        </pc:sldMkLst>
      </pc:sldChg>
      <pc:sldChg chg="del">
        <pc:chgData name="Luis Sanjines" userId="80d4972b-57b4-487f-a029-1c8c6818edc4" providerId="ADAL" clId="{F2449E08-3DFF-4453-ADDD-DBF9659E4986}" dt="2024-04-08T15:28:06.941" v="27" actId="47"/>
        <pc:sldMkLst>
          <pc:docMk/>
          <pc:sldMk cId="228126060" sldId="412"/>
        </pc:sldMkLst>
      </pc:sldChg>
      <pc:sldChg chg="del">
        <pc:chgData name="Luis Sanjines" userId="80d4972b-57b4-487f-a029-1c8c6818edc4" providerId="ADAL" clId="{F2449E08-3DFF-4453-ADDD-DBF9659E4986}" dt="2024-04-08T15:28:03.106" v="26" actId="47"/>
        <pc:sldMkLst>
          <pc:docMk/>
          <pc:sldMk cId="3658368062" sldId="413"/>
        </pc:sldMkLst>
      </pc:sldChg>
      <pc:sldChg chg="del">
        <pc:chgData name="Luis Sanjines" userId="80d4972b-57b4-487f-a029-1c8c6818edc4" providerId="ADAL" clId="{F2449E08-3DFF-4453-ADDD-DBF9659E4986}" dt="2024-04-08T15:27:55.993" v="25" actId="47"/>
        <pc:sldMkLst>
          <pc:docMk/>
          <pc:sldMk cId="898802670" sldId="414"/>
        </pc:sldMkLst>
      </pc:sldChg>
      <pc:sldChg chg="del">
        <pc:chgData name="Luis Sanjines" userId="80d4972b-57b4-487f-a029-1c8c6818edc4" providerId="ADAL" clId="{F2449E08-3DFF-4453-ADDD-DBF9659E4986}" dt="2024-04-08T15:27:50.984" v="24" actId="47"/>
        <pc:sldMkLst>
          <pc:docMk/>
          <pc:sldMk cId="1437414557" sldId="415"/>
        </pc:sldMkLst>
      </pc:sldChg>
      <pc:sldChg chg="del">
        <pc:chgData name="Luis Sanjines" userId="80d4972b-57b4-487f-a029-1c8c6818edc4" providerId="ADAL" clId="{F2449E08-3DFF-4453-ADDD-DBF9659E4986}" dt="2024-04-09T15:17:39.904" v="3500" actId="47"/>
        <pc:sldMkLst>
          <pc:docMk/>
          <pc:sldMk cId="580621086" sldId="416"/>
        </pc:sldMkLst>
      </pc:sldChg>
      <pc:sldChg chg="add del">
        <pc:chgData name="Luis Sanjines" userId="80d4972b-57b4-487f-a029-1c8c6818edc4" providerId="ADAL" clId="{F2449E08-3DFF-4453-ADDD-DBF9659E4986}" dt="2024-04-09T15:18:01.690" v="3503" actId="47"/>
        <pc:sldMkLst>
          <pc:docMk/>
          <pc:sldMk cId="361591796" sldId="417"/>
        </pc:sldMkLst>
      </pc:sldChg>
      <pc:sldChg chg="del">
        <pc:chgData name="Luis Sanjines" userId="80d4972b-57b4-487f-a029-1c8c6818edc4" providerId="ADAL" clId="{F2449E08-3DFF-4453-ADDD-DBF9659E4986}" dt="2024-04-09T15:17:48.073" v="3501" actId="47"/>
        <pc:sldMkLst>
          <pc:docMk/>
          <pc:sldMk cId="1188503870" sldId="418"/>
        </pc:sldMkLst>
      </pc:sldChg>
      <pc:sldChg chg="modSp del mod">
        <pc:chgData name="Luis Sanjines" userId="80d4972b-57b4-487f-a029-1c8c6818edc4" providerId="ADAL" clId="{F2449E08-3DFF-4453-ADDD-DBF9659E4986}" dt="2024-04-17T04:03:44.176" v="4876" actId="47"/>
        <pc:sldMkLst>
          <pc:docMk/>
          <pc:sldMk cId="2694660865" sldId="419"/>
        </pc:sldMkLst>
        <pc:spChg chg="mod">
          <ac:chgData name="Luis Sanjines" userId="80d4972b-57b4-487f-a029-1c8c6818edc4" providerId="ADAL" clId="{F2449E08-3DFF-4453-ADDD-DBF9659E4986}" dt="2024-04-09T15:18:45.465" v="3571" actId="20577"/>
          <ac:spMkLst>
            <pc:docMk/>
            <pc:sldMk cId="2694660865" sldId="419"/>
            <ac:spMk id="4" creationId="{450DFF1C-9A65-C7D3-6CD6-580A2C90AB59}"/>
          </ac:spMkLst>
        </pc:spChg>
      </pc:sldChg>
      <pc:sldChg chg="del">
        <pc:chgData name="Luis Sanjines" userId="80d4972b-57b4-487f-a029-1c8c6818edc4" providerId="ADAL" clId="{F2449E08-3DFF-4453-ADDD-DBF9659E4986}" dt="2024-04-09T15:15:35.106" v="3495" actId="2696"/>
        <pc:sldMkLst>
          <pc:docMk/>
          <pc:sldMk cId="3476616807" sldId="419"/>
        </pc:sldMkLst>
      </pc:sldChg>
      <pc:sldChg chg="del">
        <pc:chgData name="Luis Sanjines" userId="80d4972b-57b4-487f-a029-1c8c6818edc4" providerId="ADAL" clId="{F2449E08-3DFF-4453-ADDD-DBF9659E4986}" dt="2024-04-09T15:16:09.307" v="3496" actId="2696"/>
        <pc:sldMkLst>
          <pc:docMk/>
          <pc:sldMk cId="1521657596" sldId="420"/>
        </pc:sldMkLst>
      </pc:sldChg>
      <pc:sldChg chg="modSp del mod">
        <pc:chgData name="Luis Sanjines" userId="80d4972b-57b4-487f-a029-1c8c6818edc4" providerId="ADAL" clId="{F2449E08-3DFF-4453-ADDD-DBF9659E4986}" dt="2024-04-17T04:04:04.327" v="4881" actId="47"/>
        <pc:sldMkLst>
          <pc:docMk/>
          <pc:sldMk cId="3520313694" sldId="420"/>
        </pc:sldMkLst>
        <pc:spChg chg="mod">
          <ac:chgData name="Luis Sanjines" userId="80d4972b-57b4-487f-a029-1c8c6818edc4" providerId="ADAL" clId="{F2449E08-3DFF-4453-ADDD-DBF9659E4986}" dt="2024-04-09T15:19:52.844" v="3642" actId="20577"/>
          <ac:spMkLst>
            <pc:docMk/>
            <pc:sldMk cId="3520313694" sldId="420"/>
            <ac:spMk id="4" creationId="{450DFF1C-9A65-C7D3-6CD6-580A2C90AB59}"/>
          </ac:spMkLst>
        </pc:spChg>
      </pc:sldChg>
      <pc:sldChg chg="del">
        <pc:chgData name="Luis Sanjines" userId="80d4972b-57b4-487f-a029-1c8c6818edc4" providerId="ADAL" clId="{F2449E08-3DFF-4453-ADDD-DBF9659E4986}" dt="2024-04-09T15:17:50.626" v="3502" actId="47"/>
        <pc:sldMkLst>
          <pc:docMk/>
          <pc:sldMk cId="537870188" sldId="421"/>
        </pc:sldMkLst>
      </pc:sldChg>
      <pc:sldChg chg="del">
        <pc:chgData name="Luis Sanjines" userId="80d4972b-57b4-487f-a029-1c8c6818edc4" providerId="ADAL" clId="{F2449E08-3DFF-4453-ADDD-DBF9659E4986}" dt="2024-04-09T15:18:02.825" v="3504" actId="47"/>
        <pc:sldMkLst>
          <pc:docMk/>
          <pc:sldMk cId="2068793769" sldId="422"/>
        </pc:sldMkLst>
      </pc:sldChg>
      <pc:sldChg chg="del">
        <pc:chgData name="Luis Sanjines" userId="80d4972b-57b4-487f-a029-1c8c6818edc4" providerId="ADAL" clId="{F2449E08-3DFF-4453-ADDD-DBF9659E4986}" dt="2024-04-09T15:18:04.663" v="3505" actId="47"/>
        <pc:sldMkLst>
          <pc:docMk/>
          <pc:sldMk cId="3393385243" sldId="423"/>
        </pc:sldMkLst>
      </pc:sldChg>
      <pc:sldChg chg="del">
        <pc:chgData name="Luis Sanjines" userId="80d4972b-57b4-487f-a029-1c8c6818edc4" providerId="ADAL" clId="{F2449E08-3DFF-4453-ADDD-DBF9659E4986}" dt="2024-04-09T15:16:35.008" v="3497" actId="2696"/>
        <pc:sldMkLst>
          <pc:docMk/>
          <pc:sldMk cId="3305165112" sldId="424"/>
        </pc:sldMkLst>
      </pc:sldChg>
      <pc:sldChg chg="addSp delSp modSp del mod">
        <pc:chgData name="Luis Sanjines" userId="80d4972b-57b4-487f-a029-1c8c6818edc4" providerId="ADAL" clId="{F2449E08-3DFF-4453-ADDD-DBF9659E4986}" dt="2024-04-17T04:03:59.214" v="4879" actId="47"/>
        <pc:sldMkLst>
          <pc:docMk/>
          <pc:sldMk cId="3826083965" sldId="424"/>
        </pc:sldMkLst>
        <pc:spChg chg="add mod">
          <ac:chgData name="Luis Sanjines" userId="80d4972b-57b4-487f-a029-1c8c6818edc4" providerId="ADAL" clId="{F2449E08-3DFF-4453-ADDD-DBF9659E4986}" dt="2024-04-09T15:20:17.391" v="3644"/>
          <ac:spMkLst>
            <pc:docMk/>
            <pc:sldMk cId="3826083965" sldId="424"/>
            <ac:spMk id="2" creationId="{7BE0AF70-E4A9-0236-C871-ED89F00E3DCE}"/>
          </ac:spMkLst>
        </pc:spChg>
        <pc:spChg chg="del mod">
          <ac:chgData name="Luis Sanjines" userId="80d4972b-57b4-487f-a029-1c8c6818edc4" providerId="ADAL" clId="{F2449E08-3DFF-4453-ADDD-DBF9659E4986}" dt="2024-04-09T15:20:20.591" v="3646"/>
          <ac:spMkLst>
            <pc:docMk/>
            <pc:sldMk cId="3826083965" sldId="424"/>
            <ac:spMk id="4" creationId="{450DFF1C-9A65-C7D3-6CD6-580A2C90AB59}"/>
          </ac:spMkLst>
        </pc:spChg>
      </pc:sldChg>
      <pc:sldChg chg="del">
        <pc:chgData name="Luis Sanjines" userId="80d4972b-57b4-487f-a029-1c8c6818edc4" providerId="ADAL" clId="{F2449E08-3DFF-4453-ADDD-DBF9659E4986}" dt="2024-04-09T15:18:06.567" v="3506" actId="47"/>
        <pc:sldMkLst>
          <pc:docMk/>
          <pc:sldMk cId="3066695524" sldId="425"/>
        </pc:sldMkLst>
      </pc:sldChg>
      <pc:sldChg chg="del">
        <pc:chgData name="Luis Sanjines" userId="80d4972b-57b4-487f-a029-1c8c6818edc4" providerId="ADAL" clId="{F2449E08-3DFF-4453-ADDD-DBF9659E4986}" dt="2024-04-08T15:27:09.015" v="21" actId="47"/>
        <pc:sldMkLst>
          <pc:docMk/>
          <pc:sldMk cId="3782230018" sldId="426"/>
        </pc:sldMkLst>
      </pc:sldChg>
      <pc:sldChg chg="del">
        <pc:chgData name="Luis Sanjines" userId="80d4972b-57b4-487f-a029-1c8c6818edc4" providerId="ADAL" clId="{F2449E08-3DFF-4453-ADDD-DBF9659E4986}" dt="2024-04-08T15:27:08.176" v="20" actId="47"/>
        <pc:sldMkLst>
          <pc:docMk/>
          <pc:sldMk cId="4113193015" sldId="427"/>
        </pc:sldMkLst>
      </pc:sldChg>
      <pc:sldChg chg="del">
        <pc:chgData name="Luis Sanjines" userId="80d4972b-57b4-487f-a029-1c8c6818edc4" providerId="ADAL" clId="{F2449E08-3DFF-4453-ADDD-DBF9659E4986}" dt="2024-04-08T15:27:07.248" v="19" actId="47"/>
        <pc:sldMkLst>
          <pc:docMk/>
          <pc:sldMk cId="2163434006" sldId="428"/>
        </pc:sldMkLst>
      </pc:sldChg>
      <pc:sldChg chg="del">
        <pc:chgData name="Luis Sanjines" userId="80d4972b-57b4-487f-a029-1c8c6818edc4" providerId="ADAL" clId="{F2449E08-3DFF-4453-ADDD-DBF9659E4986}" dt="2024-04-08T15:27:06.120" v="18" actId="47"/>
        <pc:sldMkLst>
          <pc:docMk/>
          <pc:sldMk cId="507583882" sldId="429"/>
        </pc:sldMkLst>
      </pc:sldChg>
      <pc:sldChg chg="add">
        <pc:chgData name="Luis Sanjines" userId="80d4972b-57b4-487f-a029-1c8c6818edc4" providerId="ADAL" clId="{F2449E08-3DFF-4453-ADDD-DBF9659E4986}" dt="2024-04-08T15:18:55.655" v="13"/>
        <pc:sldMkLst>
          <pc:docMk/>
          <pc:sldMk cId="2855013015" sldId="430"/>
        </pc:sldMkLst>
      </pc:sldChg>
      <pc:sldChg chg="del">
        <pc:chgData name="Luis Sanjines" userId="80d4972b-57b4-487f-a029-1c8c6818edc4" providerId="ADAL" clId="{F2449E08-3DFF-4453-ADDD-DBF9659E4986}" dt="2024-04-17T04:01:38.004" v="4873" actId="47"/>
        <pc:sldMkLst>
          <pc:docMk/>
          <pc:sldMk cId="286745531" sldId="431"/>
        </pc:sldMkLst>
      </pc:sldChg>
      <pc:sldChg chg="add del">
        <pc:chgData name="Luis Sanjines" userId="80d4972b-57b4-487f-a029-1c8c6818edc4" providerId="ADAL" clId="{F2449E08-3DFF-4453-ADDD-DBF9659E4986}" dt="2024-04-09T14:37:52.326" v="3440" actId="2696"/>
        <pc:sldMkLst>
          <pc:docMk/>
          <pc:sldMk cId="1236319193" sldId="431"/>
        </pc:sldMkLst>
      </pc:sldChg>
      <pc:sldChg chg="del">
        <pc:chgData name="Luis Sanjines" userId="80d4972b-57b4-487f-a029-1c8c6818edc4" providerId="ADAL" clId="{F2449E08-3DFF-4453-ADDD-DBF9659E4986}" dt="2024-04-09T14:39:55.575" v="3444" actId="2696"/>
        <pc:sldMkLst>
          <pc:docMk/>
          <pc:sldMk cId="3641671177" sldId="431"/>
        </pc:sldMkLst>
      </pc:sldChg>
      <pc:sldChg chg="modSp add del mod">
        <pc:chgData name="Luis Sanjines" userId="80d4972b-57b4-487f-a029-1c8c6818edc4" providerId="ADAL" clId="{F2449E08-3DFF-4453-ADDD-DBF9659E4986}" dt="2024-04-17T04:01:16.271" v="4868" actId="47"/>
        <pc:sldMkLst>
          <pc:docMk/>
          <pc:sldMk cId="3359372681" sldId="432"/>
        </pc:sldMkLst>
        <pc:spChg chg="mod">
          <ac:chgData name="Luis Sanjines" userId="80d4972b-57b4-487f-a029-1c8c6818edc4" providerId="ADAL" clId="{F2449E08-3DFF-4453-ADDD-DBF9659E4986}" dt="2024-04-09T14:43:32.976" v="3476" actId="20577"/>
          <ac:spMkLst>
            <pc:docMk/>
            <pc:sldMk cId="3359372681" sldId="432"/>
            <ac:spMk id="3" creationId="{2F2748FB-E511-97C1-1308-57599AAAA5B9}"/>
          </ac:spMkLst>
        </pc:spChg>
      </pc:sldChg>
      <pc:sldChg chg="delSp modSp add del mod">
        <pc:chgData name="Luis Sanjines" userId="80d4972b-57b4-487f-a029-1c8c6818edc4" providerId="ADAL" clId="{F2449E08-3DFF-4453-ADDD-DBF9659E4986}" dt="2024-04-08T19:59:18.702" v="3278" actId="47"/>
        <pc:sldMkLst>
          <pc:docMk/>
          <pc:sldMk cId="3852927586" sldId="433"/>
        </pc:sldMkLst>
        <pc:spChg chg="mod">
          <ac:chgData name="Luis Sanjines" userId="80d4972b-57b4-487f-a029-1c8c6818edc4" providerId="ADAL" clId="{F2449E08-3DFF-4453-ADDD-DBF9659E4986}" dt="2024-04-08T15:29:54.347" v="86" actId="20577"/>
          <ac:spMkLst>
            <pc:docMk/>
            <pc:sldMk cId="3852927586" sldId="433"/>
            <ac:spMk id="3" creationId="{2F2748FB-E511-97C1-1308-57599AAAA5B9}"/>
          </ac:spMkLst>
        </pc:spChg>
        <pc:picChg chg="del">
          <ac:chgData name="Luis Sanjines" userId="80d4972b-57b4-487f-a029-1c8c6818edc4" providerId="ADAL" clId="{F2449E08-3DFF-4453-ADDD-DBF9659E4986}" dt="2024-04-08T15:30:03.606" v="87" actId="478"/>
          <ac:picMkLst>
            <pc:docMk/>
            <pc:sldMk cId="3852927586" sldId="433"/>
            <ac:picMk id="4" creationId="{25FA2E32-2AD8-46FC-E573-002E7DF6F617}"/>
          </ac:picMkLst>
        </pc:picChg>
      </pc:sldChg>
      <pc:sldChg chg="add del">
        <pc:chgData name="Luis Sanjines" userId="80d4972b-57b4-487f-a029-1c8c6818edc4" providerId="ADAL" clId="{F2449E08-3DFF-4453-ADDD-DBF9659E4986}" dt="2024-04-08T17:39:58.051" v="2970" actId="47"/>
        <pc:sldMkLst>
          <pc:docMk/>
          <pc:sldMk cId="1580813437" sldId="434"/>
        </pc:sldMkLst>
      </pc:sldChg>
      <pc:sldChg chg="addSp modSp add del mod">
        <pc:chgData name="Luis Sanjines" userId="80d4972b-57b4-487f-a029-1c8c6818edc4" providerId="ADAL" clId="{F2449E08-3DFF-4453-ADDD-DBF9659E4986}" dt="2024-04-17T04:00:13.297" v="4861" actId="47"/>
        <pc:sldMkLst>
          <pc:docMk/>
          <pc:sldMk cId="698584152" sldId="435"/>
        </pc:sldMkLst>
        <pc:spChg chg="mod">
          <ac:chgData name="Luis Sanjines" userId="80d4972b-57b4-487f-a029-1c8c6818edc4" providerId="ADAL" clId="{F2449E08-3DFF-4453-ADDD-DBF9659E4986}" dt="2024-04-09T14:41:33.171" v="3447" actId="14100"/>
          <ac:spMkLst>
            <pc:docMk/>
            <pc:sldMk cId="698584152" sldId="435"/>
            <ac:spMk id="3" creationId="{2F2748FB-E511-97C1-1308-57599AAAA5B9}"/>
          </ac:spMkLst>
        </pc:spChg>
        <pc:spChg chg="add mod">
          <ac:chgData name="Luis Sanjines" userId="80d4972b-57b4-487f-a029-1c8c6818edc4" providerId="ADAL" clId="{F2449E08-3DFF-4453-ADDD-DBF9659E4986}" dt="2024-04-08T17:32:41.865" v="2942" actId="113"/>
          <ac:spMkLst>
            <pc:docMk/>
            <pc:sldMk cId="698584152" sldId="435"/>
            <ac:spMk id="5" creationId="{E5457D7B-E861-DF12-A214-C72F767C4031}"/>
          </ac:spMkLst>
        </pc:spChg>
        <pc:spChg chg="add mod">
          <ac:chgData name="Luis Sanjines" userId="80d4972b-57b4-487f-a029-1c8c6818edc4" providerId="ADAL" clId="{F2449E08-3DFF-4453-ADDD-DBF9659E4986}" dt="2024-04-08T16:56:00.916" v="1139" actId="313"/>
          <ac:spMkLst>
            <pc:docMk/>
            <pc:sldMk cId="698584152" sldId="435"/>
            <ac:spMk id="6" creationId="{D2F5BA0F-90A9-E08A-0B1F-64107154856E}"/>
          </ac:spMkLst>
        </pc:spChg>
        <pc:picChg chg="add mod">
          <ac:chgData name="Luis Sanjines" userId="80d4972b-57b4-487f-a029-1c8c6818edc4" providerId="ADAL" clId="{F2449E08-3DFF-4453-ADDD-DBF9659E4986}" dt="2024-04-08T16:55:57.331" v="1138" actId="208"/>
          <ac:picMkLst>
            <pc:docMk/>
            <pc:sldMk cId="698584152" sldId="435"/>
            <ac:picMk id="4" creationId="{C23C235B-B511-F524-82B7-073D71171B23}"/>
          </ac:picMkLst>
        </pc:picChg>
        <pc:picChg chg="add mod">
          <ac:chgData name="Luis Sanjines" userId="80d4972b-57b4-487f-a029-1c8c6818edc4" providerId="ADAL" clId="{F2449E08-3DFF-4453-ADDD-DBF9659E4986}" dt="2024-04-08T16:55:53.055" v="1137" actId="208"/>
          <ac:picMkLst>
            <pc:docMk/>
            <pc:sldMk cId="698584152" sldId="435"/>
            <ac:picMk id="8" creationId="{25DDAE88-B069-DFA7-2118-B72F0517FAF3}"/>
          </ac:picMkLst>
        </pc:picChg>
      </pc:sldChg>
      <pc:sldChg chg="addSp delSp modSp del mod">
        <pc:chgData name="Luis Sanjines" userId="80d4972b-57b4-487f-a029-1c8c6818edc4" providerId="ADAL" clId="{F2449E08-3DFF-4453-ADDD-DBF9659E4986}" dt="2024-04-17T04:00:14.692" v="4862" actId="47"/>
        <pc:sldMkLst>
          <pc:docMk/>
          <pc:sldMk cId="3978172243" sldId="436"/>
        </pc:sldMkLst>
        <pc:spChg chg="mod">
          <ac:chgData name="Luis Sanjines" userId="80d4972b-57b4-487f-a029-1c8c6818edc4" providerId="ADAL" clId="{F2449E08-3DFF-4453-ADDD-DBF9659E4986}" dt="2024-04-09T14:41:44.028" v="3450" actId="20577"/>
          <ac:spMkLst>
            <pc:docMk/>
            <pc:sldMk cId="3978172243" sldId="436"/>
            <ac:spMk id="3" creationId="{2F2748FB-E511-97C1-1308-57599AAAA5B9}"/>
          </ac:spMkLst>
        </pc:spChg>
        <pc:spChg chg="mod">
          <ac:chgData name="Luis Sanjines" userId="80d4972b-57b4-487f-a029-1c8c6818edc4" providerId="ADAL" clId="{F2449E08-3DFF-4453-ADDD-DBF9659E4986}" dt="2024-04-08T17:32:46.767" v="2943" actId="113"/>
          <ac:spMkLst>
            <pc:docMk/>
            <pc:sldMk cId="3978172243" sldId="436"/>
            <ac:spMk id="5" creationId="{E5457D7B-E861-DF12-A214-C72F767C4031}"/>
          </ac:spMkLst>
        </pc:spChg>
        <pc:spChg chg="mod">
          <ac:chgData name="Luis Sanjines" userId="80d4972b-57b4-487f-a029-1c8c6818edc4" providerId="ADAL" clId="{F2449E08-3DFF-4453-ADDD-DBF9659E4986}" dt="2024-04-08T17:05:23.677" v="1704" actId="1076"/>
          <ac:spMkLst>
            <pc:docMk/>
            <pc:sldMk cId="3978172243" sldId="436"/>
            <ac:spMk id="6" creationId="{D2F5BA0F-90A9-E08A-0B1F-64107154856E}"/>
          </ac:spMkLst>
        </pc:spChg>
        <pc:picChg chg="del">
          <ac:chgData name="Luis Sanjines" userId="80d4972b-57b4-487f-a029-1c8c6818edc4" providerId="ADAL" clId="{F2449E08-3DFF-4453-ADDD-DBF9659E4986}" dt="2024-04-08T16:49:55.661" v="723" actId="478"/>
          <ac:picMkLst>
            <pc:docMk/>
            <pc:sldMk cId="3978172243" sldId="436"/>
            <ac:picMk id="4" creationId="{C23C235B-B511-F524-82B7-073D71171B23}"/>
          </ac:picMkLst>
        </pc:picChg>
        <pc:picChg chg="add mod">
          <ac:chgData name="Luis Sanjines" userId="80d4972b-57b4-487f-a029-1c8c6818edc4" providerId="ADAL" clId="{F2449E08-3DFF-4453-ADDD-DBF9659E4986}" dt="2024-04-08T17:05:27.782" v="1706" actId="1076"/>
          <ac:picMkLst>
            <pc:docMk/>
            <pc:sldMk cId="3978172243" sldId="436"/>
            <ac:picMk id="7" creationId="{208974D0-92BA-F41D-3A59-43AFA01652B6}"/>
          </ac:picMkLst>
        </pc:picChg>
        <pc:picChg chg="add mod">
          <ac:chgData name="Luis Sanjines" userId="80d4972b-57b4-487f-a029-1c8c6818edc4" providerId="ADAL" clId="{F2449E08-3DFF-4453-ADDD-DBF9659E4986}" dt="2024-04-08T17:08:19.004" v="1715" actId="1076"/>
          <ac:picMkLst>
            <pc:docMk/>
            <pc:sldMk cId="3978172243" sldId="436"/>
            <ac:picMk id="9" creationId="{414DC995-ADFF-6988-3233-D694C2359ADE}"/>
          </ac:picMkLst>
        </pc:picChg>
      </pc:sldChg>
      <pc:sldChg chg="addSp delSp modSp del mod">
        <pc:chgData name="Luis Sanjines" userId="80d4972b-57b4-487f-a029-1c8c6818edc4" providerId="ADAL" clId="{F2449E08-3DFF-4453-ADDD-DBF9659E4986}" dt="2024-04-17T04:00:23.759" v="4864" actId="47"/>
        <pc:sldMkLst>
          <pc:docMk/>
          <pc:sldMk cId="412294645" sldId="437"/>
        </pc:sldMkLst>
        <pc:spChg chg="mod">
          <ac:chgData name="Luis Sanjines" userId="80d4972b-57b4-487f-a029-1c8c6818edc4" providerId="ADAL" clId="{F2449E08-3DFF-4453-ADDD-DBF9659E4986}" dt="2024-04-09T14:41:57.278" v="3454" actId="20577"/>
          <ac:spMkLst>
            <pc:docMk/>
            <pc:sldMk cId="412294645" sldId="437"/>
            <ac:spMk id="3" creationId="{2F2748FB-E511-97C1-1308-57599AAAA5B9}"/>
          </ac:spMkLst>
        </pc:spChg>
        <pc:spChg chg="add del mod">
          <ac:chgData name="Luis Sanjines" userId="80d4972b-57b4-487f-a029-1c8c6818edc4" providerId="ADAL" clId="{F2449E08-3DFF-4453-ADDD-DBF9659E4986}" dt="2024-04-08T17:35:45.771" v="2968" actId="1076"/>
          <ac:spMkLst>
            <pc:docMk/>
            <pc:sldMk cId="412294645" sldId="437"/>
            <ac:spMk id="5" creationId="{E5457D7B-E861-DF12-A214-C72F767C4031}"/>
          </ac:spMkLst>
        </pc:spChg>
        <pc:spChg chg="del mod">
          <ac:chgData name="Luis Sanjines" userId="80d4972b-57b4-487f-a029-1c8c6818edc4" providerId="ADAL" clId="{F2449E08-3DFF-4453-ADDD-DBF9659E4986}" dt="2024-04-08T17:08:45.615" v="1719" actId="478"/>
          <ac:spMkLst>
            <pc:docMk/>
            <pc:sldMk cId="412294645" sldId="437"/>
            <ac:spMk id="6" creationId="{D2F5BA0F-90A9-E08A-0B1F-64107154856E}"/>
          </ac:spMkLst>
        </pc:spChg>
        <pc:spChg chg="add del mod">
          <ac:chgData name="Luis Sanjines" userId="80d4972b-57b4-487f-a029-1c8c6818edc4" providerId="ADAL" clId="{F2449E08-3DFF-4453-ADDD-DBF9659E4986}" dt="2024-04-08T17:25:38.316" v="1813" actId="478"/>
          <ac:spMkLst>
            <pc:docMk/>
            <pc:sldMk cId="412294645" sldId="437"/>
            <ac:spMk id="13" creationId="{9523BE54-2959-27E0-2CB0-AD1E1228D385}"/>
          </ac:spMkLst>
        </pc:spChg>
        <pc:spChg chg="add mod">
          <ac:chgData name="Luis Sanjines" userId="80d4972b-57b4-487f-a029-1c8c6818edc4" providerId="ADAL" clId="{F2449E08-3DFF-4453-ADDD-DBF9659E4986}" dt="2024-04-08T17:35:28.674" v="2959" actId="1076"/>
          <ac:spMkLst>
            <pc:docMk/>
            <pc:sldMk cId="412294645" sldId="437"/>
            <ac:spMk id="14" creationId="{BCC26FFF-1622-A380-6A7A-137A6D54FB48}"/>
          </ac:spMkLst>
        </pc:spChg>
        <pc:picChg chg="add mod">
          <ac:chgData name="Luis Sanjines" userId="80d4972b-57b4-487f-a029-1c8c6818edc4" providerId="ADAL" clId="{F2449E08-3DFF-4453-ADDD-DBF9659E4986}" dt="2024-04-08T17:35:47.268" v="2969" actId="1076"/>
          <ac:picMkLst>
            <pc:docMk/>
            <pc:sldMk cId="412294645" sldId="437"/>
            <ac:picMk id="4" creationId="{8D4243A8-B85C-A42A-1345-A13BB5D21552}"/>
          </ac:picMkLst>
        </pc:picChg>
        <pc:picChg chg="del">
          <ac:chgData name="Luis Sanjines" userId="80d4972b-57b4-487f-a029-1c8c6818edc4" providerId="ADAL" clId="{F2449E08-3DFF-4453-ADDD-DBF9659E4986}" dt="2024-04-08T17:08:40.431" v="1716" actId="478"/>
          <ac:picMkLst>
            <pc:docMk/>
            <pc:sldMk cId="412294645" sldId="437"/>
            <ac:picMk id="7" creationId="{208974D0-92BA-F41D-3A59-43AFA01652B6}"/>
          </ac:picMkLst>
        </pc:picChg>
        <pc:picChg chg="del">
          <ac:chgData name="Luis Sanjines" userId="80d4972b-57b4-487f-a029-1c8c6818edc4" providerId="ADAL" clId="{F2449E08-3DFF-4453-ADDD-DBF9659E4986}" dt="2024-04-08T17:08:41.905" v="1717" actId="478"/>
          <ac:picMkLst>
            <pc:docMk/>
            <pc:sldMk cId="412294645" sldId="437"/>
            <ac:picMk id="9" creationId="{414DC995-ADFF-6988-3233-D694C2359ADE}"/>
          </ac:picMkLst>
        </pc:picChg>
        <pc:picChg chg="add del">
          <ac:chgData name="Luis Sanjines" userId="80d4972b-57b4-487f-a029-1c8c6818edc4" providerId="ADAL" clId="{F2449E08-3DFF-4453-ADDD-DBF9659E4986}" dt="2024-04-08T17:25:18.071" v="1809" actId="478"/>
          <ac:picMkLst>
            <pc:docMk/>
            <pc:sldMk cId="412294645" sldId="437"/>
            <ac:picMk id="10" creationId="{D6787D56-8D10-8EAB-A1C1-B7A998441D69}"/>
          </ac:picMkLst>
        </pc:picChg>
        <pc:picChg chg="add del">
          <ac:chgData name="Luis Sanjines" userId="80d4972b-57b4-487f-a029-1c8c6818edc4" providerId="ADAL" clId="{F2449E08-3DFF-4453-ADDD-DBF9659E4986}" dt="2024-04-08T17:25:26.365" v="1811" actId="478"/>
          <ac:picMkLst>
            <pc:docMk/>
            <pc:sldMk cId="412294645" sldId="437"/>
            <ac:picMk id="12" creationId="{1F08343B-B165-3FB7-D9CF-F9C127F76A46}"/>
          </ac:picMkLst>
        </pc:picChg>
        <pc:picChg chg="add mod">
          <ac:chgData name="Luis Sanjines" userId="80d4972b-57b4-487f-a029-1c8c6818edc4" providerId="ADAL" clId="{F2449E08-3DFF-4453-ADDD-DBF9659E4986}" dt="2024-04-08T17:35:41.825" v="2967" actId="1038"/>
          <ac:picMkLst>
            <pc:docMk/>
            <pc:sldMk cId="412294645" sldId="437"/>
            <ac:picMk id="16" creationId="{203680E8-CEDC-58DF-E853-4E99C97C9119}"/>
          </ac:picMkLst>
        </pc:picChg>
      </pc:sldChg>
      <pc:sldChg chg="addSp delSp modSp add del mod">
        <pc:chgData name="Luis Sanjines" userId="80d4972b-57b4-487f-a029-1c8c6818edc4" providerId="ADAL" clId="{F2449E08-3DFF-4453-ADDD-DBF9659E4986}" dt="2024-04-17T04:00:48.895" v="4867" actId="47"/>
        <pc:sldMkLst>
          <pc:docMk/>
          <pc:sldMk cId="1915939312" sldId="438"/>
        </pc:sldMkLst>
        <pc:spChg chg="mod">
          <ac:chgData name="Luis Sanjines" userId="80d4972b-57b4-487f-a029-1c8c6818edc4" providerId="ADAL" clId="{F2449E08-3DFF-4453-ADDD-DBF9659E4986}" dt="2024-04-09T14:42:07.186" v="3456"/>
          <ac:spMkLst>
            <pc:docMk/>
            <pc:sldMk cId="1915939312" sldId="438"/>
            <ac:spMk id="3" creationId="{2F2748FB-E511-97C1-1308-57599AAAA5B9}"/>
          </ac:spMkLst>
        </pc:spChg>
        <pc:spChg chg="mod">
          <ac:chgData name="Luis Sanjines" userId="80d4972b-57b4-487f-a029-1c8c6818edc4" providerId="ADAL" clId="{F2449E08-3DFF-4453-ADDD-DBF9659E4986}" dt="2024-04-08T19:54:00.583" v="3151" actId="20577"/>
          <ac:spMkLst>
            <pc:docMk/>
            <pc:sldMk cId="1915939312" sldId="438"/>
            <ac:spMk id="5" creationId="{E5457D7B-E861-DF12-A214-C72F767C4031}"/>
          </ac:spMkLst>
        </pc:spChg>
        <pc:spChg chg="add del mod">
          <ac:chgData name="Luis Sanjines" userId="80d4972b-57b4-487f-a029-1c8c6818edc4" providerId="ADAL" clId="{F2449E08-3DFF-4453-ADDD-DBF9659E4986}" dt="2024-04-08T19:49:52.914" v="3076"/>
          <ac:spMkLst>
            <pc:docMk/>
            <pc:sldMk cId="1915939312" sldId="438"/>
            <ac:spMk id="11" creationId="{EB61E860-7568-F478-D953-F12EB878FD46}"/>
          </ac:spMkLst>
        </pc:spChg>
        <pc:spChg chg="add mod">
          <ac:chgData name="Luis Sanjines" userId="80d4972b-57b4-487f-a029-1c8c6818edc4" providerId="ADAL" clId="{F2449E08-3DFF-4453-ADDD-DBF9659E4986}" dt="2024-04-08T19:49:15.031" v="3073"/>
          <ac:spMkLst>
            <pc:docMk/>
            <pc:sldMk cId="1915939312" sldId="438"/>
            <ac:spMk id="12" creationId="{AC3F8453-5671-4D59-B089-03A737454A4E}"/>
          </ac:spMkLst>
        </pc:spChg>
        <pc:spChg chg="del mod">
          <ac:chgData name="Luis Sanjines" userId="80d4972b-57b4-487f-a029-1c8c6818edc4" providerId="ADAL" clId="{F2449E08-3DFF-4453-ADDD-DBF9659E4986}" dt="2024-04-08T19:43:46.794" v="3033" actId="478"/>
          <ac:spMkLst>
            <pc:docMk/>
            <pc:sldMk cId="1915939312" sldId="438"/>
            <ac:spMk id="14" creationId="{BCC26FFF-1622-A380-6A7A-137A6D54FB48}"/>
          </ac:spMkLst>
        </pc:spChg>
        <pc:spChg chg="add del mod">
          <ac:chgData name="Luis Sanjines" userId="80d4972b-57b4-487f-a029-1c8c6818edc4" providerId="ADAL" clId="{F2449E08-3DFF-4453-ADDD-DBF9659E4986}" dt="2024-04-08T19:50:06.336" v="3081"/>
          <ac:spMkLst>
            <pc:docMk/>
            <pc:sldMk cId="1915939312" sldId="438"/>
            <ac:spMk id="15" creationId="{03EC8787-DF5C-950F-4344-221382242AC6}"/>
          </ac:spMkLst>
        </pc:spChg>
        <pc:spChg chg="add mod">
          <ac:chgData name="Luis Sanjines" userId="80d4972b-57b4-487f-a029-1c8c6818edc4" providerId="ADAL" clId="{F2449E08-3DFF-4453-ADDD-DBF9659E4986}" dt="2024-04-08T19:58:30.626" v="3275" actId="13926"/>
          <ac:spMkLst>
            <pc:docMk/>
            <pc:sldMk cId="1915939312" sldId="438"/>
            <ac:spMk id="18" creationId="{C1623854-8963-6451-2A2F-AD2408F30B2D}"/>
          </ac:spMkLst>
        </pc:spChg>
        <pc:spChg chg="add del">
          <ac:chgData name="Luis Sanjines" userId="80d4972b-57b4-487f-a029-1c8c6818edc4" providerId="ADAL" clId="{F2449E08-3DFF-4453-ADDD-DBF9659E4986}" dt="2024-04-08T20:01:07.582" v="3285" actId="22"/>
          <ac:spMkLst>
            <pc:docMk/>
            <pc:sldMk cId="1915939312" sldId="438"/>
            <ac:spMk id="20" creationId="{421949B3-15B0-7A9D-135E-8BC9D7D7AF42}"/>
          </ac:spMkLst>
        </pc:spChg>
        <pc:graphicFrameChg chg="add mod">
          <ac:chgData name="Luis Sanjines" userId="80d4972b-57b4-487f-a029-1c8c6818edc4" providerId="ADAL" clId="{F2449E08-3DFF-4453-ADDD-DBF9659E4986}" dt="2024-04-08T19:49:51.330" v="3074"/>
          <ac:graphicFrameMkLst>
            <pc:docMk/>
            <pc:sldMk cId="1915939312" sldId="438"/>
            <ac:graphicFrameMk id="13" creationId="{C9FF7421-BB0D-C3E1-ACFC-66534E92E93A}"/>
          </ac:graphicFrameMkLst>
        </pc:graphicFrameChg>
        <pc:graphicFrameChg chg="add del mod modGraphic">
          <ac:chgData name="Luis Sanjines" userId="80d4972b-57b4-487f-a029-1c8c6818edc4" providerId="ADAL" clId="{F2449E08-3DFF-4453-ADDD-DBF9659E4986}" dt="2024-04-08T19:51:27.856" v="3092" actId="478"/>
          <ac:graphicFrameMkLst>
            <pc:docMk/>
            <pc:sldMk cId="1915939312" sldId="438"/>
            <ac:graphicFrameMk id="17" creationId="{0AD60429-FF41-BF2E-9AED-311321C9B37E}"/>
          </ac:graphicFrameMkLst>
        </pc:graphicFrameChg>
        <pc:picChg chg="del">
          <ac:chgData name="Luis Sanjines" userId="80d4972b-57b4-487f-a029-1c8c6818edc4" providerId="ADAL" clId="{F2449E08-3DFF-4453-ADDD-DBF9659E4986}" dt="2024-04-08T19:43:39.616" v="3030" actId="478"/>
          <ac:picMkLst>
            <pc:docMk/>
            <pc:sldMk cId="1915939312" sldId="438"/>
            <ac:picMk id="4" creationId="{8D4243A8-B85C-A42A-1345-A13BB5D21552}"/>
          </ac:picMkLst>
        </pc:picChg>
        <pc:picChg chg="add mod">
          <ac:chgData name="Luis Sanjines" userId="80d4972b-57b4-487f-a029-1c8c6818edc4" providerId="ADAL" clId="{F2449E08-3DFF-4453-ADDD-DBF9659E4986}" dt="2024-04-08T19:50:44.942" v="3088" actId="1076"/>
          <ac:picMkLst>
            <pc:docMk/>
            <pc:sldMk cId="1915939312" sldId="438"/>
            <ac:picMk id="6" creationId="{0424A0BD-8DB7-9881-81C3-B1E70A4661C1}"/>
          </ac:picMkLst>
        </pc:picChg>
        <pc:picChg chg="add del mod">
          <ac:chgData name="Luis Sanjines" userId="80d4972b-57b4-487f-a029-1c8c6818edc4" providerId="ADAL" clId="{F2449E08-3DFF-4453-ADDD-DBF9659E4986}" dt="2024-04-08T19:47:25.661" v="3053" actId="478"/>
          <ac:picMkLst>
            <pc:docMk/>
            <pc:sldMk cId="1915939312" sldId="438"/>
            <ac:picMk id="8" creationId="{ACA7B538-10CD-6E7E-D708-1CCF22441A5D}"/>
          </ac:picMkLst>
        </pc:picChg>
        <pc:picChg chg="add mod">
          <ac:chgData name="Luis Sanjines" userId="80d4972b-57b4-487f-a029-1c8c6818edc4" providerId="ADAL" clId="{F2449E08-3DFF-4453-ADDD-DBF9659E4986}" dt="2024-04-08T19:49:04.729" v="3070" actId="1076"/>
          <ac:picMkLst>
            <pc:docMk/>
            <pc:sldMk cId="1915939312" sldId="438"/>
            <ac:picMk id="10" creationId="{C62276D6-D5D3-6E65-0BC0-0D613998661D}"/>
          </ac:picMkLst>
        </pc:picChg>
        <pc:picChg chg="del">
          <ac:chgData name="Luis Sanjines" userId="80d4972b-57b4-487f-a029-1c8c6818edc4" providerId="ADAL" clId="{F2449E08-3DFF-4453-ADDD-DBF9659E4986}" dt="2024-04-08T19:43:42.075" v="3031" actId="478"/>
          <ac:picMkLst>
            <pc:docMk/>
            <pc:sldMk cId="1915939312" sldId="438"/>
            <ac:picMk id="16" creationId="{203680E8-CEDC-58DF-E853-4E99C97C9119}"/>
          </ac:picMkLst>
        </pc:picChg>
      </pc:sldChg>
      <pc:sldChg chg="add del">
        <pc:chgData name="Luis Sanjines" userId="80d4972b-57b4-487f-a029-1c8c6818edc4" providerId="ADAL" clId="{F2449E08-3DFF-4453-ADDD-DBF9659E4986}" dt="2024-04-17T04:00:33.826" v="4865" actId="47"/>
        <pc:sldMkLst>
          <pc:docMk/>
          <pc:sldMk cId="1338024227" sldId="439"/>
        </pc:sldMkLst>
      </pc:sldChg>
      <pc:sldChg chg="add del">
        <pc:chgData name="Luis Sanjines" userId="80d4972b-57b4-487f-a029-1c8c6818edc4" providerId="ADAL" clId="{F2449E08-3DFF-4453-ADDD-DBF9659E4986}" dt="2024-04-17T04:00:36.551" v="4866" actId="47"/>
        <pc:sldMkLst>
          <pc:docMk/>
          <pc:sldMk cId="1687763297" sldId="440"/>
        </pc:sldMkLst>
      </pc:sldChg>
      <pc:sldChg chg="add">
        <pc:chgData name="Luis Sanjines" userId="80d4972b-57b4-487f-a029-1c8c6818edc4" providerId="ADAL" clId="{F2449E08-3DFF-4453-ADDD-DBF9659E4986}" dt="2024-04-08T20:02:58.926" v="3292"/>
        <pc:sldMkLst>
          <pc:docMk/>
          <pc:sldMk cId="3478766176" sldId="441"/>
        </pc:sldMkLst>
      </pc:sldChg>
      <pc:sldChg chg="modSp mod">
        <pc:chgData name="Luis Sanjines" userId="80d4972b-57b4-487f-a029-1c8c6818edc4" providerId="ADAL" clId="{F2449E08-3DFF-4453-ADDD-DBF9659E4986}" dt="2024-04-17T16:37:32.504" v="5500" actId="1037"/>
        <pc:sldMkLst>
          <pc:docMk/>
          <pc:sldMk cId="3211090141" sldId="442"/>
        </pc:sldMkLst>
        <pc:spChg chg="mod">
          <ac:chgData name="Luis Sanjines" userId="80d4972b-57b4-487f-a029-1c8c6818edc4" providerId="ADAL" clId="{F2449E08-3DFF-4453-ADDD-DBF9659E4986}" dt="2024-04-17T16:37:32.504" v="5500" actId="1037"/>
          <ac:spMkLst>
            <pc:docMk/>
            <pc:sldMk cId="3211090141" sldId="442"/>
            <ac:spMk id="4" creationId="{450DFF1C-9A65-C7D3-6CD6-580A2C90AB59}"/>
          </ac:spMkLst>
        </pc:spChg>
      </pc:sldChg>
      <pc:sldChg chg="addSp delSp modSp add mod">
        <pc:chgData name="Luis Sanjines" userId="80d4972b-57b4-487f-a029-1c8c6818edc4" providerId="ADAL" clId="{F2449E08-3DFF-4453-ADDD-DBF9659E4986}" dt="2024-04-09T16:02:36.853" v="3802" actId="1076"/>
        <pc:sldMkLst>
          <pc:docMk/>
          <pc:sldMk cId="556483108" sldId="443"/>
        </pc:sldMkLst>
        <pc:spChg chg="add mod">
          <ac:chgData name="Luis Sanjines" userId="80d4972b-57b4-487f-a029-1c8c6818edc4" providerId="ADAL" clId="{F2449E08-3DFF-4453-ADDD-DBF9659E4986}" dt="2024-04-09T16:01:11.870" v="3795" actId="1076"/>
          <ac:spMkLst>
            <pc:docMk/>
            <pc:sldMk cId="556483108" sldId="443"/>
            <ac:spMk id="2" creationId="{86D408BE-2B2A-2E03-13B0-F2AE8AFCFFA4}"/>
          </ac:spMkLst>
        </pc:spChg>
        <pc:spChg chg="mod">
          <ac:chgData name="Luis Sanjines" userId="80d4972b-57b4-487f-a029-1c8c6818edc4" providerId="ADAL" clId="{F2449E08-3DFF-4453-ADDD-DBF9659E4986}" dt="2024-04-09T15:25:01.570" v="3727" actId="20577"/>
          <ac:spMkLst>
            <pc:docMk/>
            <pc:sldMk cId="556483108" sldId="443"/>
            <ac:spMk id="4" creationId="{450DFF1C-9A65-C7D3-6CD6-580A2C90AB59}"/>
          </ac:spMkLst>
        </pc:spChg>
        <pc:picChg chg="add mod">
          <ac:chgData name="Luis Sanjines" userId="80d4972b-57b4-487f-a029-1c8c6818edc4" providerId="ADAL" clId="{F2449E08-3DFF-4453-ADDD-DBF9659E4986}" dt="2024-04-09T16:01:13.318" v="3796" actId="1076"/>
          <ac:picMkLst>
            <pc:docMk/>
            <pc:sldMk cId="556483108" sldId="443"/>
            <ac:picMk id="5" creationId="{A8374D17-8BE1-E5A1-6313-3ED1A2AD6C4A}"/>
          </ac:picMkLst>
        </pc:picChg>
        <pc:picChg chg="add mod">
          <ac:chgData name="Luis Sanjines" userId="80d4972b-57b4-487f-a029-1c8c6818edc4" providerId="ADAL" clId="{F2449E08-3DFF-4453-ADDD-DBF9659E4986}" dt="2024-04-09T16:02:36.853" v="3802" actId="1076"/>
          <ac:picMkLst>
            <pc:docMk/>
            <pc:sldMk cId="556483108" sldId="443"/>
            <ac:picMk id="7" creationId="{CC0A31BF-7B67-467D-2774-B3702275D1AA}"/>
          </ac:picMkLst>
        </pc:picChg>
        <pc:picChg chg="del">
          <ac:chgData name="Luis Sanjines" userId="80d4972b-57b4-487f-a029-1c8c6818edc4" providerId="ADAL" clId="{F2449E08-3DFF-4453-ADDD-DBF9659E4986}" dt="2024-04-09T15:21:14.883" v="3685" actId="478"/>
          <ac:picMkLst>
            <pc:docMk/>
            <pc:sldMk cId="556483108" sldId="443"/>
            <ac:picMk id="7170" creationId="{390A29F4-1F67-0205-F1E6-68A23FF48873}"/>
          </ac:picMkLst>
        </pc:picChg>
      </pc:sldChg>
      <pc:sldChg chg="addSp modSp mod">
        <pc:chgData name="Luis Sanjines" userId="80d4972b-57b4-487f-a029-1c8c6818edc4" providerId="ADAL" clId="{F2449E08-3DFF-4453-ADDD-DBF9659E4986}" dt="2024-04-09T16:46:14.342" v="4368" actId="1076"/>
        <pc:sldMkLst>
          <pc:docMk/>
          <pc:sldMk cId="913767347" sldId="444"/>
        </pc:sldMkLst>
        <pc:spChg chg="mod">
          <ac:chgData name="Luis Sanjines" userId="80d4972b-57b4-487f-a029-1c8c6818edc4" providerId="ADAL" clId="{F2449E08-3DFF-4453-ADDD-DBF9659E4986}" dt="2024-04-09T16:14:55.470" v="4041" actId="1076"/>
          <ac:spMkLst>
            <pc:docMk/>
            <pc:sldMk cId="913767347" sldId="444"/>
            <ac:spMk id="2" creationId="{86D408BE-2B2A-2E03-13B0-F2AE8AFCFFA4}"/>
          </ac:spMkLst>
        </pc:spChg>
        <pc:spChg chg="add mod">
          <ac:chgData name="Luis Sanjines" userId="80d4972b-57b4-487f-a029-1c8c6818edc4" providerId="ADAL" clId="{F2449E08-3DFF-4453-ADDD-DBF9659E4986}" dt="2024-04-09T16:46:14.342" v="4368" actId="1076"/>
          <ac:spMkLst>
            <pc:docMk/>
            <pc:sldMk cId="913767347" sldId="444"/>
            <ac:spMk id="3" creationId="{A7C6EEFB-93F2-E179-DEEC-FD49953C5FD1}"/>
          </ac:spMkLst>
        </pc:spChg>
        <pc:picChg chg="add mod">
          <ac:chgData name="Luis Sanjines" userId="80d4972b-57b4-487f-a029-1c8c6818edc4" providerId="ADAL" clId="{F2449E08-3DFF-4453-ADDD-DBF9659E4986}" dt="2024-04-09T16:46:11.953" v="4367" actId="1076"/>
          <ac:picMkLst>
            <pc:docMk/>
            <pc:sldMk cId="913767347" sldId="444"/>
            <ac:picMk id="6" creationId="{2F81BEC1-14DF-90EE-6F5E-E64DA1A37725}"/>
          </ac:picMkLst>
        </pc:picChg>
        <pc:picChg chg="add mod">
          <ac:chgData name="Luis Sanjines" userId="80d4972b-57b4-487f-a029-1c8c6818edc4" providerId="ADAL" clId="{F2449E08-3DFF-4453-ADDD-DBF9659E4986}" dt="2024-04-09T16:46:10.238" v="4366" actId="1076"/>
          <ac:picMkLst>
            <pc:docMk/>
            <pc:sldMk cId="913767347" sldId="444"/>
            <ac:picMk id="8" creationId="{947B2EEF-E648-3299-79A5-D0DB20A39595}"/>
          </ac:picMkLst>
        </pc:picChg>
      </pc:sldChg>
      <pc:sldChg chg="delSp add del mod">
        <pc:chgData name="Luis Sanjines" userId="80d4972b-57b4-487f-a029-1c8c6818edc4" providerId="ADAL" clId="{F2449E08-3DFF-4453-ADDD-DBF9659E4986}" dt="2024-04-09T16:12:15.025" v="3961" actId="2696"/>
        <pc:sldMkLst>
          <pc:docMk/>
          <pc:sldMk cId="1157539404" sldId="444"/>
        </pc:sldMkLst>
        <pc:picChg chg="del">
          <ac:chgData name="Luis Sanjines" userId="80d4972b-57b4-487f-a029-1c8c6818edc4" providerId="ADAL" clId="{F2449E08-3DFF-4453-ADDD-DBF9659E4986}" dt="2024-04-09T16:02:57.604" v="3805" actId="478"/>
          <ac:picMkLst>
            <pc:docMk/>
            <pc:sldMk cId="1157539404" sldId="444"/>
            <ac:picMk id="5" creationId="{A8374D17-8BE1-E5A1-6313-3ED1A2AD6C4A}"/>
          </ac:picMkLst>
        </pc:picChg>
        <pc:picChg chg="del">
          <ac:chgData name="Luis Sanjines" userId="80d4972b-57b4-487f-a029-1c8c6818edc4" providerId="ADAL" clId="{F2449E08-3DFF-4453-ADDD-DBF9659E4986}" dt="2024-04-09T16:02:58.281" v="3806" actId="478"/>
          <ac:picMkLst>
            <pc:docMk/>
            <pc:sldMk cId="1157539404" sldId="444"/>
            <ac:picMk id="7" creationId="{CC0A31BF-7B67-467D-2774-B3702275D1AA}"/>
          </ac:picMkLst>
        </pc:picChg>
      </pc:sldChg>
      <pc:sldChg chg="addSp delSp modSp add mod">
        <pc:chgData name="Luis Sanjines" userId="80d4972b-57b4-487f-a029-1c8c6818edc4" providerId="ADAL" clId="{F2449E08-3DFF-4453-ADDD-DBF9659E4986}" dt="2024-04-09T16:12:03.868" v="3960" actId="14100"/>
        <pc:sldMkLst>
          <pc:docMk/>
          <pc:sldMk cId="663680889" sldId="445"/>
        </pc:sldMkLst>
        <pc:spChg chg="mod">
          <ac:chgData name="Luis Sanjines" userId="80d4972b-57b4-487f-a029-1c8c6818edc4" providerId="ADAL" clId="{F2449E08-3DFF-4453-ADDD-DBF9659E4986}" dt="2024-04-09T16:11:57.462" v="3959" actId="1076"/>
          <ac:spMkLst>
            <pc:docMk/>
            <pc:sldMk cId="663680889" sldId="445"/>
            <ac:spMk id="2" creationId="{86D408BE-2B2A-2E03-13B0-F2AE8AFCFFA4}"/>
          </ac:spMkLst>
        </pc:spChg>
        <pc:spChg chg="add mod">
          <ac:chgData name="Luis Sanjines" userId="80d4972b-57b4-487f-a029-1c8c6818edc4" providerId="ADAL" clId="{F2449E08-3DFF-4453-ADDD-DBF9659E4986}" dt="2024-04-09T16:11:54.427" v="3958" actId="1076"/>
          <ac:spMkLst>
            <pc:docMk/>
            <pc:sldMk cId="663680889" sldId="445"/>
            <ac:spMk id="10" creationId="{F3F29481-1B21-C281-6399-4D8A0AB3C6FE}"/>
          </ac:spMkLst>
        </pc:spChg>
        <pc:picChg chg="del">
          <ac:chgData name="Luis Sanjines" userId="80d4972b-57b4-487f-a029-1c8c6818edc4" providerId="ADAL" clId="{F2449E08-3DFF-4453-ADDD-DBF9659E4986}" dt="2024-04-09T16:03:00.970" v="3808" actId="478"/>
          <ac:picMkLst>
            <pc:docMk/>
            <pc:sldMk cId="663680889" sldId="445"/>
            <ac:picMk id="5" creationId="{A8374D17-8BE1-E5A1-6313-3ED1A2AD6C4A}"/>
          </ac:picMkLst>
        </pc:picChg>
        <pc:picChg chg="add del mod">
          <ac:chgData name="Luis Sanjines" userId="80d4972b-57b4-487f-a029-1c8c6818edc4" providerId="ADAL" clId="{F2449E08-3DFF-4453-ADDD-DBF9659E4986}" dt="2024-04-09T16:09:39.918" v="3921" actId="21"/>
          <ac:picMkLst>
            <pc:docMk/>
            <pc:sldMk cId="663680889" sldId="445"/>
            <ac:picMk id="6" creationId="{2F97FE85-0B22-3631-45CA-0AB9B7E23BBB}"/>
          </ac:picMkLst>
        </pc:picChg>
        <pc:picChg chg="del">
          <ac:chgData name="Luis Sanjines" userId="80d4972b-57b4-487f-a029-1c8c6818edc4" providerId="ADAL" clId="{F2449E08-3DFF-4453-ADDD-DBF9659E4986}" dt="2024-04-09T16:03:00.295" v="3807" actId="478"/>
          <ac:picMkLst>
            <pc:docMk/>
            <pc:sldMk cId="663680889" sldId="445"/>
            <ac:picMk id="7" creationId="{CC0A31BF-7B67-467D-2774-B3702275D1AA}"/>
          </ac:picMkLst>
        </pc:picChg>
        <pc:picChg chg="add mod modCrop">
          <ac:chgData name="Luis Sanjines" userId="80d4972b-57b4-487f-a029-1c8c6818edc4" providerId="ADAL" clId="{F2449E08-3DFF-4453-ADDD-DBF9659E4986}" dt="2024-04-09T16:12:03.868" v="3960" actId="14100"/>
          <ac:picMkLst>
            <pc:docMk/>
            <pc:sldMk cId="663680889" sldId="445"/>
            <ac:picMk id="9" creationId="{321E3C84-922F-3937-50AF-92EF291E0A70}"/>
          </ac:picMkLst>
        </pc:picChg>
      </pc:sldChg>
      <pc:sldChg chg="addSp delSp modSp mod">
        <pc:chgData name="Luis Sanjines" userId="80d4972b-57b4-487f-a029-1c8c6818edc4" providerId="ADAL" clId="{F2449E08-3DFF-4453-ADDD-DBF9659E4986}" dt="2024-04-09T16:35:46.422" v="4149" actId="1076"/>
        <pc:sldMkLst>
          <pc:docMk/>
          <pc:sldMk cId="1309184469" sldId="446"/>
        </pc:sldMkLst>
        <pc:spChg chg="mod">
          <ac:chgData name="Luis Sanjines" userId="80d4972b-57b4-487f-a029-1c8c6818edc4" providerId="ADAL" clId="{F2449E08-3DFF-4453-ADDD-DBF9659E4986}" dt="2024-04-09T16:35:42.097" v="4147" actId="1076"/>
          <ac:spMkLst>
            <pc:docMk/>
            <pc:sldMk cId="1309184469" sldId="446"/>
            <ac:spMk id="2" creationId="{86D408BE-2B2A-2E03-13B0-F2AE8AFCFFA4}"/>
          </ac:spMkLst>
        </pc:spChg>
        <pc:spChg chg="del">
          <ac:chgData name="Luis Sanjines" userId="80d4972b-57b4-487f-a029-1c8c6818edc4" providerId="ADAL" clId="{F2449E08-3DFF-4453-ADDD-DBF9659E4986}" dt="2024-04-09T16:23:28.879" v="4057" actId="478"/>
          <ac:spMkLst>
            <pc:docMk/>
            <pc:sldMk cId="1309184469" sldId="446"/>
            <ac:spMk id="3" creationId="{A7C6EEFB-93F2-E179-DEEC-FD49953C5FD1}"/>
          </ac:spMkLst>
        </pc:spChg>
        <pc:spChg chg="add mod">
          <ac:chgData name="Luis Sanjines" userId="80d4972b-57b4-487f-a029-1c8c6818edc4" providerId="ADAL" clId="{F2449E08-3DFF-4453-ADDD-DBF9659E4986}" dt="2024-04-09T16:35:44.519" v="4148" actId="1076"/>
          <ac:spMkLst>
            <pc:docMk/>
            <pc:sldMk cId="1309184469" sldId="446"/>
            <ac:spMk id="5" creationId="{0BCA3B3A-4586-667D-97C4-45905BEA77EC}"/>
          </ac:spMkLst>
        </pc:spChg>
        <pc:picChg chg="del">
          <ac:chgData name="Luis Sanjines" userId="80d4972b-57b4-487f-a029-1c8c6818edc4" providerId="ADAL" clId="{F2449E08-3DFF-4453-ADDD-DBF9659E4986}" dt="2024-04-09T16:23:27.118" v="4056" actId="478"/>
          <ac:picMkLst>
            <pc:docMk/>
            <pc:sldMk cId="1309184469" sldId="446"/>
            <ac:picMk id="6" creationId="{2F81BEC1-14DF-90EE-6F5E-E64DA1A37725}"/>
          </ac:picMkLst>
        </pc:picChg>
        <pc:picChg chg="del">
          <ac:chgData name="Luis Sanjines" userId="80d4972b-57b4-487f-a029-1c8c6818edc4" providerId="ADAL" clId="{F2449E08-3DFF-4453-ADDD-DBF9659E4986}" dt="2024-04-09T16:23:30.892" v="4058" actId="478"/>
          <ac:picMkLst>
            <pc:docMk/>
            <pc:sldMk cId="1309184469" sldId="446"/>
            <ac:picMk id="8" creationId="{947B2EEF-E648-3299-79A5-D0DB20A39595}"/>
          </ac:picMkLst>
        </pc:picChg>
        <pc:picChg chg="add mod">
          <ac:chgData name="Luis Sanjines" userId="80d4972b-57b4-487f-a029-1c8c6818edc4" providerId="ADAL" clId="{F2449E08-3DFF-4453-ADDD-DBF9659E4986}" dt="2024-04-09T16:35:46.422" v="4149" actId="1076"/>
          <ac:picMkLst>
            <pc:docMk/>
            <pc:sldMk cId="1309184469" sldId="446"/>
            <ac:picMk id="9" creationId="{A44A13D1-89C6-EE0B-EF22-22B96039194C}"/>
          </ac:picMkLst>
        </pc:picChg>
        <pc:picChg chg="add del mod">
          <ac:chgData name="Luis Sanjines" userId="80d4972b-57b4-487f-a029-1c8c6818edc4" providerId="ADAL" clId="{F2449E08-3DFF-4453-ADDD-DBF9659E4986}" dt="2024-04-09T16:34:29.890" v="4145" actId="478"/>
          <ac:picMkLst>
            <pc:docMk/>
            <pc:sldMk cId="1309184469" sldId="446"/>
            <ac:picMk id="11" creationId="{6137972D-980D-0D6A-607F-205C7771CFBE}"/>
          </ac:picMkLst>
        </pc:picChg>
      </pc:sldChg>
      <pc:sldChg chg="addSp delSp modSp mod">
        <pc:chgData name="Luis Sanjines" userId="80d4972b-57b4-487f-a029-1c8c6818edc4" providerId="ADAL" clId="{F2449E08-3DFF-4453-ADDD-DBF9659E4986}" dt="2024-04-09T16:42:04.333" v="4257" actId="14100"/>
        <pc:sldMkLst>
          <pc:docMk/>
          <pc:sldMk cId="3423704655" sldId="447"/>
        </pc:sldMkLst>
        <pc:spChg chg="mod">
          <ac:chgData name="Luis Sanjines" userId="80d4972b-57b4-487f-a029-1c8c6818edc4" providerId="ADAL" clId="{F2449E08-3DFF-4453-ADDD-DBF9659E4986}" dt="2024-04-09T16:41:53.125" v="4253" actId="20577"/>
          <ac:spMkLst>
            <pc:docMk/>
            <pc:sldMk cId="3423704655" sldId="447"/>
            <ac:spMk id="2" creationId="{86D408BE-2B2A-2E03-13B0-F2AE8AFCFFA4}"/>
          </ac:spMkLst>
        </pc:spChg>
        <pc:spChg chg="del">
          <ac:chgData name="Luis Sanjines" userId="80d4972b-57b4-487f-a029-1c8c6818edc4" providerId="ADAL" clId="{F2449E08-3DFF-4453-ADDD-DBF9659E4986}" dt="2024-04-09T16:35:57.573" v="4151" actId="478"/>
          <ac:spMkLst>
            <pc:docMk/>
            <pc:sldMk cId="3423704655" sldId="447"/>
            <ac:spMk id="3" creationId="{A7C6EEFB-93F2-E179-DEEC-FD49953C5FD1}"/>
          </ac:spMkLst>
        </pc:spChg>
        <pc:picChg chg="del">
          <ac:chgData name="Luis Sanjines" userId="80d4972b-57b4-487f-a029-1c8c6818edc4" providerId="ADAL" clId="{F2449E08-3DFF-4453-ADDD-DBF9659E4986}" dt="2024-04-09T16:35:56.079" v="4150" actId="478"/>
          <ac:picMkLst>
            <pc:docMk/>
            <pc:sldMk cId="3423704655" sldId="447"/>
            <ac:picMk id="6" creationId="{2F81BEC1-14DF-90EE-6F5E-E64DA1A37725}"/>
          </ac:picMkLst>
        </pc:picChg>
        <pc:picChg chg="add mod">
          <ac:chgData name="Luis Sanjines" userId="80d4972b-57b4-487f-a029-1c8c6818edc4" providerId="ADAL" clId="{F2449E08-3DFF-4453-ADDD-DBF9659E4986}" dt="2024-04-09T16:42:04.333" v="4257" actId="14100"/>
          <ac:picMkLst>
            <pc:docMk/>
            <pc:sldMk cId="3423704655" sldId="447"/>
            <ac:picMk id="7" creationId="{12C15E45-5B71-4A1F-737E-B8C43A2FD809}"/>
          </ac:picMkLst>
        </pc:picChg>
        <pc:picChg chg="del">
          <ac:chgData name="Luis Sanjines" userId="80d4972b-57b4-487f-a029-1c8c6818edc4" providerId="ADAL" clId="{F2449E08-3DFF-4453-ADDD-DBF9659E4986}" dt="2024-04-09T16:35:58.548" v="4152" actId="478"/>
          <ac:picMkLst>
            <pc:docMk/>
            <pc:sldMk cId="3423704655" sldId="447"/>
            <ac:picMk id="8" creationId="{947B2EEF-E648-3299-79A5-D0DB20A39595}"/>
          </ac:picMkLst>
        </pc:picChg>
      </pc:sldChg>
      <pc:sldChg chg="addSp delSp modSp mod">
        <pc:chgData name="Luis Sanjines" userId="80d4972b-57b4-487f-a029-1c8c6818edc4" providerId="ADAL" clId="{F2449E08-3DFF-4453-ADDD-DBF9659E4986}" dt="2024-04-09T16:45:43.497" v="4363" actId="1076"/>
        <pc:sldMkLst>
          <pc:docMk/>
          <pc:sldMk cId="3760647765" sldId="448"/>
        </pc:sldMkLst>
        <pc:spChg chg="mod">
          <ac:chgData name="Luis Sanjines" userId="80d4972b-57b4-487f-a029-1c8c6818edc4" providerId="ADAL" clId="{F2449E08-3DFF-4453-ADDD-DBF9659E4986}" dt="2024-04-09T16:45:05.029" v="4345" actId="20577"/>
          <ac:spMkLst>
            <pc:docMk/>
            <pc:sldMk cId="3760647765" sldId="448"/>
            <ac:spMk id="2" creationId="{86D408BE-2B2A-2E03-13B0-F2AE8AFCFFA4}"/>
          </ac:spMkLst>
        </pc:spChg>
        <pc:spChg chg="add mod">
          <ac:chgData name="Luis Sanjines" userId="80d4972b-57b4-487f-a029-1c8c6818edc4" providerId="ADAL" clId="{F2449E08-3DFF-4453-ADDD-DBF9659E4986}" dt="2024-04-09T16:44:56.537" v="4341" actId="20577"/>
          <ac:spMkLst>
            <pc:docMk/>
            <pc:sldMk cId="3760647765" sldId="448"/>
            <ac:spMk id="9" creationId="{F24D440D-B293-9C44-0F04-534EECE73D79}"/>
          </ac:spMkLst>
        </pc:spChg>
        <pc:spChg chg="add mod">
          <ac:chgData name="Luis Sanjines" userId="80d4972b-57b4-487f-a029-1c8c6818edc4" providerId="ADAL" clId="{F2449E08-3DFF-4453-ADDD-DBF9659E4986}" dt="2024-04-09T16:45:43.497" v="4363" actId="1076"/>
          <ac:spMkLst>
            <pc:docMk/>
            <pc:sldMk cId="3760647765" sldId="448"/>
            <ac:spMk id="10" creationId="{5CDA3A09-5634-926F-A686-72DA41915951}"/>
          </ac:spMkLst>
        </pc:spChg>
        <pc:picChg chg="add mod">
          <ac:chgData name="Luis Sanjines" userId="80d4972b-57b4-487f-a029-1c8c6818edc4" providerId="ADAL" clId="{F2449E08-3DFF-4453-ADDD-DBF9659E4986}" dt="2024-04-09T16:44:34.437" v="4326" actId="14100"/>
          <ac:picMkLst>
            <pc:docMk/>
            <pc:sldMk cId="3760647765" sldId="448"/>
            <ac:picMk id="5" creationId="{82CE3FB8-44E9-EDE0-EDBE-579053BDEEDA}"/>
          </ac:picMkLst>
        </pc:picChg>
        <pc:picChg chg="del">
          <ac:chgData name="Luis Sanjines" userId="80d4972b-57b4-487f-a029-1c8c6818edc4" providerId="ADAL" clId="{F2449E08-3DFF-4453-ADDD-DBF9659E4986}" dt="2024-04-09T16:42:16.123" v="4258" actId="478"/>
          <ac:picMkLst>
            <pc:docMk/>
            <pc:sldMk cId="3760647765" sldId="448"/>
            <ac:picMk id="7" creationId="{12C15E45-5B71-4A1F-737E-B8C43A2FD809}"/>
          </ac:picMkLst>
        </pc:picChg>
        <pc:picChg chg="add mod">
          <ac:chgData name="Luis Sanjines" userId="80d4972b-57b4-487f-a029-1c8c6818edc4" providerId="ADAL" clId="{F2449E08-3DFF-4453-ADDD-DBF9659E4986}" dt="2024-04-09T16:45:40.100" v="4362" actId="1076"/>
          <ac:picMkLst>
            <pc:docMk/>
            <pc:sldMk cId="3760647765" sldId="448"/>
            <ac:picMk id="8" creationId="{3E327DF6-0EEC-0919-C3FA-76154DA7AB90}"/>
          </ac:picMkLst>
        </pc:picChg>
      </pc:sldChg>
      <pc:sldChg chg="addSp delSp modSp del mod">
        <pc:chgData name="Luis Sanjines" userId="80d4972b-57b4-487f-a029-1c8c6818edc4" providerId="ADAL" clId="{F2449E08-3DFF-4453-ADDD-DBF9659E4986}" dt="2024-04-17T04:03:46.403" v="4877" actId="47"/>
        <pc:sldMkLst>
          <pc:docMk/>
          <pc:sldMk cId="1047756388" sldId="449"/>
        </pc:sldMkLst>
        <pc:spChg chg="add del mod">
          <ac:chgData name="Luis Sanjines" userId="80d4972b-57b4-487f-a029-1c8c6818edc4" providerId="ADAL" clId="{F2449E08-3DFF-4453-ADDD-DBF9659E4986}" dt="2024-04-09T16:53:27.835" v="4373" actId="478"/>
          <ac:spMkLst>
            <pc:docMk/>
            <pc:sldMk cId="1047756388" sldId="449"/>
            <ac:spMk id="2" creationId="{CE70A878-E1F8-B468-29B1-9E93C1EF4EC8}"/>
          </ac:spMkLst>
        </pc:spChg>
        <pc:spChg chg="add mod">
          <ac:chgData name="Luis Sanjines" userId="80d4972b-57b4-487f-a029-1c8c6818edc4" providerId="ADAL" clId="{F2449E08-3DFF-4453-ADDD-DBF9659E4986}" dt="2024-04-09T16:56:08.934" v="4396" actId="1076"/>
          <ac:spMkLst>
            <pc:docMk/>
            <pc:sldMk cId="1047756388" sldId="449"/>
            <ac:spMk id="5" creationId="{85FEA86D-FC55-452E-D17C-AE09FF69C137}"/>
          </ac:spMkLst>
        </pc:spChg>
        <pc:spChg chg="add mod">
          <ac:chgData name="Luis Sanjines" userId="80d4972b-57b4-487f-a029-1c8c6818edc4" providerId="ADAL" clId="{F2449E08-3DFF-4453-ADDD-DBF9659E4986}" dt="2024-04-09T16:56:11.371" v="4397" actId="1076"/>
          <ac:spMkLst>
            <pc:docMk/>
            <pc:sldMk cId="1047756388" sldId="449"/>
            <ac:spMk id="7" creationId="{4181CE30-DD71-AF60-F3C7-31B00191B3B8}"/>
          </ac:spMkLst>
        </pc:spChg>
        <pc:spChg chg="add mod">
          <ac:chgData name="Luis Sanjines" userId="80d4972b-57b4-487f-a029-1c8c6818edc4" providerId="ADAL" clId="{F2449E08-3DFF-4453-ADDD-DBF9659E4986}" dt="2024-04-09T16:56:35.787" v="4431" actId="113"/>
          <ac:spMkLst>
            <pc:docMk/>
            <pc:sldMk cId="1047756388" sldId="449"/>
            <ac:spMk id="8" creationId="{434F2CE9-F2C7-F392-FD2D-81DC28BB4798}"/>
          </ac:spMkLst>
        </pc:spChg>
        <pc:picChg chg="del">
          <ac:chgData name="Luis Sanjines" userId="80d4972b-57b4-487f-a029-1c8c6818edc4" providerId="ADAL" clId="{F2449E08-3DFF-4453-ADDD-DBF9659E4986}" dt="2024-04-09T16:53:10.356" v="4369" actId="478"/>
          <ac:picMkLst>
            <pc:docMk/>
            <pc:sldMk cId="1047756388" sldId="449"/>
            <ac:picMk id="3" creationId="{4ABDDB4F-0D5F-7B66-A821-5F0DAA0C7274}"/>
          </ac:picMkLst>
        </pc:picChg>
        <pc:picChg chg="add mod">
          <ac:chgData name="Luis Sanjines" userId="80d4972b-57b4-487f-a029-1c8c6818edc4" providerId="ADAL" clId="{F2449E08-3DFF-4453-ADDD-DBF9659E4986}" dt="2024-04-09T16:56:06.106" v="4395" actId="1076"/>
          <ac:picMkLst>
            <pc:docMk/>
            <pc:sldMk cId="1047756388" sldId="449"/>
            <ac:picMk id="6" creationId="{FF5ECC12-D1E3-5611-7664-12EEBE5FE805}"/>
          </ac:picMkLst>
        </pc:picChg>
      </pc:sldChg>
      <pc:sldChg chg="addSp delSp modSp del mod modAnim">
        <pc:chgData name="Luis Sanjines" userId="80d4972b-57b4-487f-a029-1c8c6818edc4" providerId="ADAL" clId="{F2449E08-3DFF-4453-ADDD-DBF9659E4986}" dt="2024-04-17T04:03:49.291" v="4878" actId="47"/>
        <pc:sldMkLst>
          <pc:docMk/>
          <pc:sldMk cId="1023290296" sldId="450"/>
        </pc:sldMkLst>
        <pc:spChg chg="del mod">
          <ac:chgData name="Luis Sanjines" userId="80d4972b-57b4-487f-a029-1c8c6818edc4" providerId="ADAL" clId="{F2449E08-3DFF-4453-ADDD-DBF9659E4986}" dt="2024-04-09T16:58:17.977" v="4433" actId="478"/>
          <ac:spMkLst>
            <pc:docMk/>
            <pc:sldMk cId="1023290296" sldId="450"/>
            <ac:spMk id="5" creationId="{85FEA86D-FC55-452E-D17C-AE09FF69C137}"/>
          </ac:spMkLst>
        </pc:spChg>
        <pc:spChg chg="del">
          <ac:chgData name="Luis Sanjines" userId="80d4972b-57b4-487f-a029-1c8c6818edc4" providerId="ADAL" clId="{F2449E08-3DFF-4453-ADDD-DBF9659E4986}" dt="2024-04-09T16:58:21.224" v="4435" actId="478"/>
          <ac:spMkLst>
            <pc:docMk/>
            <pc:sldMk cId="1023290296" sldId="450"/>
            <ac:spMk id="7" creationId="{4181CE30-DD71-AF60-F3C7-31B00191B3B8}"/>
          </ac:spMkLst>
        </pc:spChg>
        <pc:spChg chg="del">
          <ac:chgData name="Luis Sanjines" userId="80d4972b-57b4-487f-a029-1c8c6818edc4" providerId="ADAL" clId="{F2449E08-3DFF-4453-ADDD-DBF9659E4986}" dt="2024-04-09T16:58:19.393" v="4434" actId="478"/>
          <ac:spMkLst>
            <pc:docMk/>
            <pc:sldMk cId="1023290296" sldId="450"/>
            <ac:spMk id="8" creationId="{434F2CE9-F2C7-F392-FD2D-81DC28BB4798}"/>
          </ac:spMkLst>
        </pc:spChg>
        <pc:spChg chg="add mod">
          <ac:chgData name="Luis Sanjines" userId="80d4972b-57b4-487f-a029-1c8c6818edc4" providerId="ADAL" clId="{F2449E08-3DFF-4453-ADDD-DBF9659E4986}" dt="2024-04-12T22:01:43.676" v="4851" actId="1076"/>
          <ac:spMkLst>
            <pc:docMk/>
            <pc:sldMk cId="1023290296" sldId="450"/>
            <ac:spMk id="9" creationId="{2316F842-41F1-6B38-64E7-EE5F63209983}"/>
          </ac:spMkLst>
        </pc:spChg>
        <pc:picChg chg="add del mod">
          <ac:chgData name="Luis Sanjines" userId="80d4972b-57b4-487f-a029-1c8c6818edc4" providerId="ADAL" clId="{F2449E08-3DFF-4453-ADDD-DBF9659E4986}" dt="2024-04-12T22:01:06.894" v="4847" actId="478"/>
          <ac:picMkLst>
            <pc:docMk/>
            <pc:sldMk cId="1023290296" sldId="450"/>
            <ac:picMk id="2" creationId="{61BB3E5F-E576-5708-648B-55C8968E2624}"/>
          </ac:picMkLst>
        </pc:picChg>
        <pc:picChg chg="add mod">
          <ac:chgData name="Luis Sanjines" userId="80d4972b-57b4-487f-a029-1c8c6818edc4" providerId="ADAL" clId="{F2449E08-3DFF-4453-ADDD-DBF9659E4986}" dt="2024-04-12T22:01:48.588" v="4854" actId="1076"/>
          <ac:picMkLst>
            <pc:docMk/>
            <pc:sldMk cId="1023290296" sldId="450"/>
            <ac:picMk id="3" creationId="{22C8855F-B9E5-EC08-8C24-4C390657212C}"/>
          </ac:picMkLst>
        </pc:picChg>
        <pc:picChg chg="del">
          <ac:chgData name="Luis Sanjines" userId="80d4972b-57b4-487f-a029-1c8c6818edc4" providerId="ADAL" clId="{F2449E08-3DFF-4453-ADDD-DBF9659E4986}" dt="2024-04-09T16:58:21.926" v="4436" actId="478"/>
          <ac:picMkLst>
            <pc:docMk/>
            <pc:sldMk cId="1023290296" sldId="450"/>
            <ac:picMk id="6" creationId="{FF5ECC12-D1E3-5611-7664-12EEBE5FE805}"/>
          </ac:picMkLst>
        </pc:picChg>
      </pc:sldChg>
      <pc:sldChg chg="addSp delSp modSp mod modAnim">
        <pc:chgData name="Luis Sanjines" userId="80d4972b-57b4-487f-a029-1c8c6818edc4" providerId="ADAL" clId="{F2449E08-3DFF-4453-ADDD-DBF9659E4986}" dt="2024-04-12T22:00:57.500" v="4846" actId="1076"/>
        <pc:sldMkLst>
          <pc:docMk/>
          <pc:sldMk cId="194119347" sldId="451"/>
        </pc:sldMkLst>
        <pc:spChg chg="mod">
          <ac:chgData name="Luis Sanjines" userId="80d4972b-57b4-487f-a029-1c8c6818edc4" providerId="ADAL" clId="{F2449E08-3DFF-4453-ADDD-DBF9659E4986}" dt="2024-04-09T17:01:31.960" v="4495"/>
          <ac:spMkLst>
            <pc:docMk/>
            <pc:sldMk cId="194119347" sldId="451"/>
            <ac:spMk id="4" creationId="{9193C1B3-C1F0-7881-DFEF-A8338F91B3FB}"/>
          </ac:spMkLst>
        </pc:spChg>
        <pc:picChg chg="add mod">
          <ac:chgData name="Luis Sanjines" userId="80d4972b-57b4-487f-a029-1c8c6818edc4" providerId="ADAL" clId="{F2449E08-3DFF-4453-ADDD-DBF9659E4986}" dt="2024-04-12T22:00:57.500" v="4846" actId="1076"/>
          <ac:picMkLst>
            <pc:docMk/>
            <pc:sldMk cId="194119347" sldId="451"/>
            <ac:picMk id="3" creationId="{EB4B21F4-0D18-2933-F86D-3E6EE4CC3816}"/>
          </ac:picMkLst>
        </pc:picChg>
        <pc:picChg chg="add del mod">
          <ac:chgData name="Luis Sanjines" userId="80d4972b-57b4-487f-a029-1c8c6818edc4" providerId="ADAL" clId="{F2449E08-3DFF-4453-ADDD-DBF9659E4986}" dt="2024-04-12T22:00:33.666" v="4841" actId="478"/>
          <ac:picMkLst>
            <pc:docMk/>
            <pc:sldMk cId="194119347" sldId="451"/>
            <ac:picMk id="5" creationId="{4BC9F26D-52B4-523C-A446-D6C698F6AFEE}"/>
          </ac:picMkLst>
        </pc:picChg>
        <pc:picChg chg="del">
          <ac:chgData name="Luis Sanjines" userId="80d4972b-57b4-487f-a029-1c8c6818edc4" providerId="ADAL" clId="{F2449E08-3DFF-4453-ADDD-DBF9659E4986}" dt="2024-04-09T16:59:35.074" v="4446" actId="478"/>
          <ac:picMkLst>
            <pc:docMk/>
            <pc:sldMk cId="194119347" sldId="451"/>
            <ac:picMk id="10242" creationId="{E8274528-3827-2306-E9BA-F466B2343C97}"/>
          </ac:picMkLst>
        </pc:picChg>
      </pc:sldChg>
      <pc:sldChg chg="addSp delSp modSp add mod">
        <pc:chgData name="Luis Sanjines" userId="80d4972b-57b4-487f-a029-1c8c6818edc4" providerId="ADAL" clId="{F2449E08-3DFF-4453-ADDD-DBF9659E4986}" dt="2024-04-17T16:36:41.564" v="5429" actId="1076"/>
        <pc:sldMkLst>
          <pc:docMk/>
          <pc:sldMk cId="1077302559" sldId="452"/>
        </pc:sldMkLst>
        <pc:spChg chg="mod">
          <ac:chgData name="Luis Sanjines" userId="80d4972b-57b4-487f-a029-1c8c6818edc4" providerId="ADAL" clId="{F2449E08-3DFF-4453-ADDD-DBF9659E4986}" dt="2024-04-17T16:36:35.305" v="5428" actId="20577"/>
          <ac:spMkLst>
            <pc:docMk/>
            <pc:sldMk cId="1077302559" sldId="452"/>
            <ac:spMk id="4" creationId="{450DFF1C-9A65-C7D3-6CD6-580A2C90AB59}"/>
          </ac:spMkLst>
        </pc:spChg>
        <pc:picChg chg="del">
          <ac:chgData name="Luis Sanjines" userId="80d4972b-57b4-487f-a029-1c8c6818edc4" providerId="ADAL" clId="{F2449E08-3DFF-4453-ADDD-DBF9659E4986}" dt="2024-04-17T16:34:08.222" v="5364" actId="478"/>
          <ac:picMkLst>
            <pc:docMk/>
            <pc:sldMk cId="1077302559" sldId="452"/>
            <ac:picMk id="3" creationId="{17BE195E-AEBB-8A97-6E3A-915CF638A1E7}"/>
          </ac:picMkLst>
        </pc:picChg>
        <pc:picChg chg="add mod">
          <ac:chgData name="Luis Sanjines" userId="80d4972b-57b4-487f-a029-1c8c6818edc4" providerId="ADAL" clId="{F2449E08-3DFF-4453-ADDD-DBF9659E4986}" dt="2024-04-17T16:36:41.564" v="5429" actId="1076"/>
          <ac:picMkLst>
            <pc:docMk/>
            <pc:sldMk cId="1077302559" sldId="452"/>
            <ac:picMk id="5" creationId="{76426116-0571-ADB2-5383-2BEF4FED46E6}"/>
          </ac:picMkLst>
        </pc:picChg>
      </pc:sldChg>
      <pc:sldChg chg="addSp delSp modSp del mod modAnim">
        <pc:chgData name="Luis Sanjines" userId="80d4972b-57b4-487f-a029-1c8c6818edc4" providerId="ADAL" clId="{F2449E08-3DFF-4453-ADDD-DBF9659E4986}" dt="2024-04-17T04:01:28.288" v="4872" actId="47"/>
        <pc:sldMkLst>
          <pc:docMk/>
          <pc:sldMk cId="3219478662" sldId="452"/>
        </pc:sldMkLst>
        <pc:spChg chg="del mod">
          <ac:chgData name="Luis Sanjines" userId="80d4972b-57b4-487f-a029-1c8c6818edc4" providerId="ADAL" clId="{F2449E08-3DFF-4453-ADDD-DBF9659E4986}" dt="2024-04-12T21:59:09.945" v="4831" actId="478"/>
          <ac:spMkLst>
            <pc:docMk/>
            <pc:sldMk cId="3219478662" sldId="452"/>
            <ac:spMk id="6" creationId="{A164C010-55DA-D435-E79D-91CA7C43D022}"/>
          </ac:spMkLst>
        </pc:spChg>
        <pc:spChg chg="del mod">
          <ac:chgData name="Luis Sanjines" userId="80d4972b-57b4-487f-a029-1c8c6818edc4" providerId="ADAL" clId="{F2449E08-3DFF-4453-ADDD-DBF9659E4986}" dt="2024-04-12T21:59:11.531" v="4833" actId="478"/>
          <ac:spMkLst>
            <pc:docMk/>
            <pc:sldMk cId="3219478662" sldId="452"/>
            <ac:spMk id="11" creationId="{378596A1-D86D-948A-C908-8EF39699365D}"/>
          </ac:spMkLst>
        </pc:spChg>
        <pc:spChg chg="mod">
          <ac:chgData name="Luis Sanjines" userId="80d4972b-57b4-487f-a029-1c8c6818edc4" providerId="ADAL" clId="{F2449E08-3DFF-4453-ADDD-DBF9659E4986}" dt="2024-04-12T22:00:19.398" v="4839" actId="1076"/>
          <ac:spMkLst>
            <pc:docMk/>
            <pc:sldMk cId="3219478662" sldId="452"/>
            <ac:spMk id="12" creationId="{A1897E11-E06D-16DF-05B6-785B3A4DC5C0}"/>
          </ac:spMkLst>
        </pc:spChg>
        <pc:picChg chg="add mod">
          <ac:chgData name="Luis Sanjines" userId="80d4972b-57b4-487f-a029-1c8c6818edc4" providerId="ADAL" clId="{F2449E08-3DFF-4453-ADDD-DBF9659E4986}" dt="2024-04-12T22:00:20.889" v="4840" actId="1076"/>
          <ac:picMkLst>
            <pc:docMk/>
            <pc:sldMk cId="3219478662" sldId="452"/>
            <ac:picMk id="3" creationId="{00E46088-7936-068F-956B-8083CD2D972D}"/>
          </ac:picMkLst>
        </pc:picChg>
        <pc:picChg chg="del">
          <ac:chgData name="Luis Sanjines" userId="80d4972b-57b4-487f-a029-1c8c6818edc4" providerId="ADAL" clId="{F2449E08-3DFF-4453-ADDD-DBF9659E4986}" dt="2024-04-12T21:59:06.516" v="4828" actId="478"/>
          <ac:picMkLst>
            <pc:docMk/>
            <pc:sldMk cId="3219478662" sldId="452"/>
            <ac:picMk id="10" creationId="{A26E167F-5844-2208-AFC5-501AC095B6A6}"/>
          </ac:picMkLst>
        </pc:picChg>
      </pc:sldChg>
    </pc:docChg>
  </pc:docChgLst>
  <pc:docChgLst>
    <pc:chgData name="Luis Sanjines" userId="80d4972b-57b4-487f-a029-1c8c6818edc4" providerId="ADAL" clId="{4CD4424A-1A41-4FE9-9BF6-DDC53815BABD}"/>
    <pc:docChg chg="modSld">
      <pc:chgData name="Luis Sanjines" userId="80d4972b-57b4-487f-a029-1c8c6818edc4" providerId="ADAL" clId="{4CD4424A-1A41-4FE9-9BF6-DDC53815BABD}" dt="2023-06-13T20:18:24.049" v="17" actId="20577"/>
      <pc:docMkLst>
        <pc:docMk/>
      </pc:docMkLst>
      <pc:sldChg chg="modSp mod">
        <pc:chgData name="Luis Sanjines" userId="80d4972b-57b4-487f-a029-1c8c6818edc4" providerId="ADAL" clId="{4CD4424A-1A41-4FE9-9BF6-DDC53815BABD}" dt="2023-06-13T20:18:24.049" v="17" actId="20577"/>
        <pc:sldMkLst>
          <pc:docMk/>
          <pc:sldMk cId="370285365" sldId="335"/>
        </pc:sldMkLst>
        <pc:spChg chg="mod">
          <ac:chgData name="Luis Sanjines" userId="80d4972b-57b4-487f-a029-1c8c6818edc4" providerId="ADAL" clId="{4CD4424A-1A41-4FE9-9BF6-DDC53815BABD}" dt="2023-06-13T20:18:24.049" v="17" actId="20577"/>
          <ac:spMkLst>
            <pc:docMk/>
            <pc:sldMk cId="370285365" sldId="335"/>
            <ac:spMk id="2" creationId="{78AA901C-6DC7-A4AE-C19C-1D05616560BB}"/>
          </ac:spMkLst>
        </pc:spChg>
        <pc:spChg chg="mod">
          <ac:chgData name="Luis Sanjines" userId="80d4972b-57b4-487f-a029-1c8c6818edc4" providerId="ADAL" clId="{4CD4424A-1A41-4FE9-9BF6-DDC53815BABD}" dt="2023-06-13T20:18:13.687" v="4" actId="1076"/>
          <ac:spMkLst>
            <pc:docMk/>
            <pc:sldMk cId="370285365" sldId="335"/>
            <ac:spMk id="5" creationId="{664FE780-27D7-43E1-C63B-2A227786CF89}"/>
          </ac:spMkLst>
        </pc:spChg>
      </pc:sldChg>
    </pc:docChg>
  </pc:docChgLst>
  <pc:docChgLst>
    <pc:chgData name="Luis Sanjines" userId="80d4972b-57b4-487f-a029-1c8c6818edc4" providerId="ADAL" clId="{272C5455-B102-4576-AB99-8CEBFBC12A1E}"/>
    <pc:docChg chg="undo custSel addSld delSld modSld">
      <pc:chgData name="Luis Sanjines" userId="80d4972b-57b4-487f-a029-1c8c6818edc4" providerId="ADAL" clId="{272C5455-B102-4576-AB99-8CEBFBC12A1E}" dt="2023-05-05T14:11:17.865" v="10585" actId="1036"/>
      <pc:docMkLst>
        <pc:docMk/>
      </pc:docMkLst>
      <pc:sldChg chg="modSp mod">
        <pc:chgData name="Luis Sanjines" userId="80d4972b-57b4-487f-a029-1c8c6818edc4" providerId="ADAL" clId="{272C5455-B102-4576-AB99-8CEBFBC12A1E}" dt="2023-05-04T05:36:30.022" v="9533" actId="1076"/>
        <pc:sldMkLst>
          <pc:docMk/>
          <pc:sldMk cId="370285365" sldId="335"/>
        </pc:sldMkLst>
        <pc:spChg chg="mod">
          <ac:chgData name="Luis Sanjines" userId="80d4972b-57b4-487f-a029-1c8c6818edc4" providerId="ADAL" clId="{272C5455-B102-4576-AB99-8CEBFBC12A1E}" dt="2023-05-04T05:36:30.022" v="9533" actId="1076"/>
          <ac:spMkLst>
            <pc:docMk/>
            <pc:sldMk cId="370285365" sldId="335"/>
            <ac:spMk id="5" creationId="{664FE780-27D7-43E1-C63B-2A227786CF89}"/>
          </ac:spMkLst>
        </pc:spChg>
      </pc:sldChg>
      <pc:sldChg chg="addSp delSp modSp mod">
        <pc:chgData name="Luis Sanjines" userId="80d4972b-57b4-487f-a029-1c8c6818edc4" providerId="ADAL" clId="{272C5455-B102-4576-AB99-8CEBFBC12A1E}" dt="2023-05-02T20:03:32.838" v="576" actId="1076"/>
        <pc:sldMkLst>
          <pc:docMk/>
          <pc:sldMk cId="913482296" sldId="338"/>
        </pc:sldMkLst>
        <pc:spChg chg="mod">
          <ac:chgData name="Luis Sanjines" userId="80d4972b-57b4-487f-a029-1c8c6818edc4" providerId="ADAL" clId="{272C5455-B102-4576-AB99-8CEBFBC12A1E}" dt="2023-05-02T19:48:54.097" v="430" actId="20577"/>
          <ac:spMkLst>
            <pc:docMk/>
            <pc:sldMk cId="913482296" sldId="338"/>
            <ac:spMk id="3" creationId="{2F2748FB-E511-97C1-1308-57599AAAA5B9}"/>
          </ac:spMkLst>
        </pc:spChg>
        <pc:spChg chg="del mod">
          <ac:chgData name="Luis Sanjines" userId="80d4972b-57b4-487f-a029-1c8c6818edc4" providerId="ADAL" clId="{272C5455-B102-4576-AB99-8CEBFBC12A1E}" dt="2023-05-02T19:49:27.417" v="435" actId="478"/>
          <ac:spMkLst>
            <pc:docMk/>
            <pc:sldMk cId="913482296" sldId="338"/>
            <ac:spMk id="5" creationId="{865A9E8C-1969-159C-5B85-E9333C024632}"/>
          </ac:spMkLst>
        </pc:spChg>
        <pc:spChg chg="add del mod">
          <ac:chgData name="Luis Sanjines" userId="80d4972b-57b4-487f-a029-1c8c6818edc4" providerId="ADAL" clId="{272C5455-B102-4576-AB99-8CEBFBC12A1E}" dt="2023-05-02T19:49:32.013" v="436" actId="478"/>
          <ac:spMkLst>
            <pc:docMk/>
            <pc:sldMk cId="913482296" sldId="338"/>
            <ac:spMk id="7" creationId="{6B7584A3-31EB-D94F-50BE-8E0928918787}"/>
          </ac:spMkLst>
        </pc:spChg>
        <pc:spChg chg="add mod">
          <ac:chgData name="Luis Sanjines" userId="80d4972b-57b4-487f-a029-1c8c6818edc4" providerId="ADAL" clId="{272C5455-B102-4576-AB99-8CEBFBC12A1E}" dt="2023-05-02T20:01:30.420" v="462" actId="1076"/>
          <ac:spMkLst>
            <pc:docMk/>
            <pc:sldMk cId="913482296" sldId="338"/>
            <ac:spMk id="12" creationId="{6292F91B-DBFF-6BF3-CFBD-AB461206CBF6}"/>
          </ac:spMkLst>
        </pc:spChg>
        <pc:spChg chg="add mod">
          <ac:chgData name="Luis Sanjines" userId="80d4972b-57b4-487f-a029-1c8c6818edc4" providerId="ADAL" clId="{272C5455-B102-4576-AB99-8CEBFBC12A1E}" dt="2023-05-02T20:03:32.838" v="576" actId="1076"/>
          <ac:spMkLst>
            <pc:docMk/>
            <pc:sldMk cId="913482296" sldId="338"/>
            <ac:spMk id="13" creationId="{67AF4F4C-5AF3-84BC-1FD2-4A9485247A7F}"/>
          </ac:spMkLst>
        </pc:spChg>
        <pc:picChg chg="add mod">
          <ac:chgData name="Luis Sanjines" userId="80d4972b-57b4-487f-a029-1c8c6818edc4" providerId="ADAL" clId="{272C5455-B102-4576-AB99-8CEBFBC12A1E}" dt="2023-05-02T20:01:26.540" v="460" actId="1076"/>
          <ac:picMkLst>
            <pc:docMk/>
            <pc:sldMk cId="913482296" sldId="338"/>
            <ac:picMk id="4" creationId="{0C34260F-C0B6-F743-F46D-918ABA67755B}"/>
          </ac:picMkLst>
        </pc:picChg>
        <pc:picChg chg="add mod">
          <ac:chgData name="Luis Sanjines" userId="80d4972b-57b4-487f-a029-1c8c6818edc4" providerId="ADAL" clId="{272C5455-B102-4576-AB99-8CEBFBC12A1E}" dt="2023-05-02T20:01:28.132" v="461" actId="1076"/>
          <ac:picMkLst>
            <pc:docMk/>
            <pc:sldMk cId="913482296" sldId="338"/>
            <ac:picMk id="9" creationId="{6D79ABF9-31E8-3770-BBC4-33C7EF7A15B2}"/>
          </ac:picMkLst>
        </pc:picChg>
        <pc:picChg chg="add mod">
          <ac:chgData name="Luis Sanjines" userId="80d4972b-57b4-487f-a029-1c8c6818edc4" providerId="ADAL" clId="{272C5455-B102-4576-AB99-8CEBFBC12A1E}" dt="2023-05-02T20:01:25.149" v="459" actId="1076"/>
          <ac:picMkLst>
            <pc:docMk/>
            <pc:sldMk cId="913482296" sldId="338"/>
            <ac:picMk id="11" creationId="{36423CFC-D08C-7124-E1DD-C53C282201CE}"/>
          </ac:picMkLst>
        </pc:picChg>
      </pc:sldChg>
      <pc:sldChg chg="del">
        <pc:chgData name="Luis Sanjines" userId="80d4972b-57b4-487f-a029-1c8c6818edc4" providerId="ADAL" clId="{272C5455-B102-4576-AB99-8CEBFBC12A1E}" dt="2023-05-04T05:53:51.755" v="9705" actId="47"/>
        <pc:sldMkLst>
          <pc:docMk/>
          <pc:sldMk cId="4099081827" sldId="344"/>
        </pc:sldMkLst>
      </pc:sldChg>
      <pc:sldChg chg="addSp delSp modSp del mod">
        <pc:chgData name="Luis Sanjines" userId="80d4972b-57b4-487f-a029-1c8c6818edc4" providerId="ADAL" clId="{272C5455-B102-4576-AB99-8CEBFBC12A1E}" dt="2023-05-04T05:54:14.598" v="9706" actId="2696"/>
        <pc:sldMkLst>
          <pc:docMk/>
          <pc:sldMk cId="3167565136" sldId="345"/>
        </pc:sldMkLst>
        <pc:spChg chg="add del mod">
          <ac:chgData name="Luis Sanjines" userId="80d4972b-57b4-487f-a029-1c8c6818edc4" providerId="ADAL" clId="{272C5455-B102-4576-AB99-8CEBFBC12A1E}" dt="2023-05-02T17:30:30.493" v="3" actId="478"/>
          <ac:spMkLst>
            <pc:docMk/>
            <pc:sldMk cId="3167565136" sldId="345"/>
            <ac:spMk id="4" creationId="{2537B327-D1E8-C164-5AA4-47480BD307F6}"/>
          </ac:spMkLst>
        </pc:spChg>
        <pc:spChg chg="del mod">
          <ac:chgData name="Luis Sanjines" userId="80d4972b-57b4-487f-a029-1c8c6818edc4" providerId="ADAL" clId="{272C5455-B102-4576-AB99-8CEBFBC12A1E}" dt="2023-05-02T17:30:28.804" v="2" actId="478"/>
          <ac:spMkLst>
            <pc:docMk/>
            <pc:sldMk cId="3167565136" sldId="345"/>
            <ac:spMk id="5" creationId="{865A9E8C-1969-159C-5B85-E9333C024632}"/>
          </ac:spMkLst>
        </pc:spChg>
        <pc:picChg chg="add mod">
          <ac:chgData name="Luis Sanjines" userId="80d4972b-57b4-487f-a029-1c8c6818edc4" providerId="ADAL" clId="{272C5455-B102-4576-AB99-8CEBFBC12A1E}" dt="2023-05-04T05:50:59.316" v="9685" actId="1076"/>
          <ac:picMkLst>
            <pc:docMk/>
            <pc:sldMk cId="3167565136" sldId="345"/>
            <ac:picMk id="4" creationId="{CDDCD2DF-FD9A-5F6F-59D0-D3D89CF6A033}"/>
          </ac:picMkLst>
        </pc:picChg>
        <pc:picChg chg="add mod">
          <ac:chgData name="Luis Sanjines" userId="80d4972b-57b4-487f-a029-1c8c6818edc4" providerId="ADAL" clId="{272C5455-B102-4576-AB99-8CEBFBC12A1E}" dt="2023-05-04T05:51:15.798" v="9689" actId="14100"/>
          <ac:picMkLst>
            <pc:docMk/>
            <pc:sldMk cId="3167565136" sldId="345"/>
            <ac:picMk id="17410" creationId="{8195C679-BC0B-C289-6CE7-DBF9B3DF9620}"/>
          </ac:picMkLst>
        </pc:picChg>
        <pc:picChg chg="add del mod">
          <ac:chgData name="Luis Sanjines" userId="80d4972b-57b4-487f-a029-1c8c6818edc4" providerId="ADAL" clId="{272C5455-B102-4576-AB99-8CEBFBC12A1E}" dt="2023-05-04T05:49:41.279" v="9671" actId="478"/>
          <ac:picMkLst>
            <pc:docMk/>
            <pc:sldMk cId="3167565136" sldId="345"/>
            <ac:picMk id="17412" creationId="{330BF894-6C01-F4EE-433F-3C9B0BC1D0B1}"/>
          </ac:picMkLst>
        </pc:picChg>
        <pc:picChg chg="add mod">
          <ac:chgData name="Luis Sanjines" userId="80d4972b-57b4-487f-a029-1c8c6818edc4" providerId="ADAL" clId="{272C5455-B102-4576-AB99-8CEBFBC12A1E}" dt="2023-05-04T05:50:06.352" v="9677" actId="1076"/>
          <ac:picMkLst>
            <pc:docMk/>
            <pc:sldMk cId="3167565136" sldId="345"/>
            <ac:picMk id="17414" creationId="{000D0BDB-FE75-85FF-7A0D-68DE6F899BDA}"/>
          </ac:picMkLst>
        </pc:picChg>
      </pc:sldChg>
      <pc:sldChg chg="addSp delSp modSp add mod">
        <pc:chgData name="Luis Sanjines" userId="80d4972b-57b4-487f-a029-1c8c6818edc4" providerId="ADAL" clId="{272C5455-B102-4576-AB99-8CEBFBC12A1E}" dt="2023-05-02T20:20:45.296" v="897" actId="1076"/>
        <pc:sldMkLst>
          <pc:docMk/>
          <pc:sldMk cId="1509404592" sldId="346"/>
        </pc:sldMkLst>
        <pc:spChg chg="del mod">
          <ac:chgData name="Luis Sanjines" userId="80d4972b-57b4-487f-a029-1c8c6818edc4" providerId="ADAL" clId="{272C5455-B102-4576-AB99-8CEBFBC12A1E}" dt="2023-05-02T20:16:37.175" v="709" actId="478"/>
          <ac:spMkLst>
            <pc:docMk/>
            <pc:sldMk cId="1509404592" sldId="346"/>
            <ac:spMk id="3" creationId="{2F2748FB-E511-97C1-1308-57599AAAA5B9}"/>
          </ac:spMkLst>
        </pc:spChg>
        <pc:spChg chg="add del mod">
          <ac:chgData name="Luis Sanjines" userId="80d4972b-57b4-487f-a029-1c8c6818edc4" providerId="ADAL" clId="{272C5455-B102-4576-AB99-8CEBFBC12A1E}" dt="2023-05-02T20:10:30.560" v="706" actId="478"/>
          <ac:spMkLst>
            <pc:docMk/>
            <pc:sldMk cId="1509404592" sldId="346"/>
            <ac:spMk id="4" creationId="{6EEB4A98-7DB4-E114-84E4-5193DD6BD453}"/>
          </ac:spMkLst>
        </pc:spChg>
        <pc:spChg chg="del">
          <ac:chgData name="Luis Sanjines" userId="80d4972b-57b4-487f-a029-1c8c6818edc4" providerId="ADAL" clId="{272C5455-B102-4576-AB99-8CEBFBC12A1E}" dt="2023-05-02T20:10:28.381" v="705" actId="478"/>
          <ac:spMkLst>
            <pc:docMk/>
            <pc:sldMk cId="1509404592" sldId="346"/>
            <ac:spMk id="5" creationId="{865A9E8C-1969-159C-5B85-E9333C024632}"/>
          </ac:spMkLst>
        </pc:spChg>
        <pc:spChg chg="add mod">
          <ac:chgData name="Luis Sanjines" userId="80d4972b-57b4-487f-a029-1c8c6818edc4" providerId="ADAL" clId="{272C5455-B102-4576-AB99-8CEBFBC12A1E}" dt="2023-05-02T20:18:47.993" v="744" actId="20577"/>
          <ac:spMkLst>
            <pc:docMk/>
            <pc:sldMk cId="1509404592" sldId="346"/>
            <ac:spMk id="8" creationId="{4145F24A-C140-055A-0C6B-33226A66F0E3}"/>
          </ac:spMkLst>
        </pc:spChg>
        <pc:spChg chg="add mod">
          <ac:chgData name="Luis Sanjines" userId="80d4972b-57b4-487f-a029-1c8c6818edc4" providerId="ADAL" clId="{272C5455-B102-4576-AB99-8CEBFBC12A1E}" dt="2023-05-02T20:20:45.296" v="897" actId="1076"/>
          <ac:spMkLst>
            <pc:docMk/>
            <pc:sldMk cId="1509404592" sldId="346"/>
            <ac:spMk id="11" creationId="{631114ED-AABA-9212-09FC-E015B582C091}"/>
          </ac:spMkLst>
        </pc:spChg>
        <pc:picChg chg="add mod">
          <ac:chgData name="Luis Sanjines" userId="80d4972b-57b4-487f-a029-1c8c6818edc4" providerId="ADAL" clId="{272C5455-B102-4576-AB99-8CEBFBC12A1E}" dt="2023-05-02T20:19:51.225" v="755" actId="1076"/>
          <ac:picMkLst>
            <pc:docMk/>
            <pc:sldMk cId="1509404592" sldId="346"/>
            <ac:picMk id="7" creationId="{C353A9D7-64A2-7439-A78F-68AB91762CF7}"/>
          </ac:picMkLst>
        </pc:picChg>
        <pc:picChg chg="add mod">
          <ac:chgData name="Luis Sanjines" userId="80d4972b-57b4-487f-a029-1c8c6818edc4" providerId="ADAL" clId="{272C5455-B102-4576-AB99-8CEBFBC12A1E}" dt="2023-05-02T20:19:49.728" v="754" actId="1076"/>
          <ac:picMkLst>
            <pc:docMk/>
            <pc:sldMk cId="1509404592" sldId="346"/>
            <ac:picMk id="10" creationId="{4CB32487-EBE4-4B7F-5E2A-2D51E23DD689}"/>
          </ac:picMkLst>
        </pc:picChg>
      </pc:sldChg>
      <pc:sldChg chg="addSp delSp modSp add mod">
        <pc:chgData name="Luis Sanjines" userId="80d4972b-57b4-487f-a029-1c8c6818edc4" providerId="ADAL" clId="{272C5455-B102-4576-AB99-8CEBFBC12A1E}" dt="2023-05-02T20:28:28.117" v="1061" actId="1076"/>
        <pc:sldMkLst>
          <pc:docMk/>
          <pc:sldMk cId="3203882634" sldId="347"/>
        </pc:sldMkLst>
        <pc:spChg chg="del">
          <ac:chgData name="Luis Sanjines" userId="80d4972b-57b4-487f-a029-1c8c6818edc4" providerId="ADAL" clId="{272C5455-B102-4576-AB99-8CEBFBC12A1E}" dt="2023-05-02T20:26:58.808" v="963" actId="478"/>
          <ac:spMkLst>
            <pc:docMk/>
            <pc:sldMk cId="3203882634" sldId="347"/>
            <ac:spMk id="3" creationId="{2F2748FB-E511-97C1-1308-57599AAAA5B9}"/>
          </ac:spMkLst>
        </pc:spChg>
        <pc:spChg chg="add del mod">
          <ac:chgData name="Luis Sanjines" userId="80d4972b-57b4-487f-a029-1c8c6818edc4" providerId="ADAL" clId="{272C5455-B102-4576-AB99-8CEBFBC12A1E}" dt="2023-05-02T20:19:22.640" v="752" actId="478"/>
          <ac:spMkLst>
            <pc:docMk/>
            <pc:sldMk cId="3203882634" sldId="347"/>
            <ac:spMk id="4" creationId="{8CD0BA69-7C45-78A6-2FBD-76EA63CE1B70}"/>
          </ac:spMkLst>
        </pc:spChg>
        <pc:spChg chg="del">
          <ac:chgData name="Luis Sanjines" userId="80d4972b-57b4-487f-a029-1c8c6818edc4" providerId="ADAL" clId="{272C5455-B102-4576-AB99-8CEBFBC12A1E}" dt="2023-05-02T20:19:20.152" v="750" actId="478"/>
          <ac:spMkLst>
            <pc:docMk/>
            <pc:sldMk cId="3203882634" sldId="347"/>
            <ac:spMk id="5" creationId="{865A9E8C-1969-159C-5B85-E9333C024632}"/>
          </ac:spMkLst>
        </pc:spChg>
        <pc:spChg chg="add mod">
          <ac:chgData name="Luis Sanjines" userId="80d4972b-57b4-487f-a029-1c8c6818edc4" providerId="ADAL" clId="{272C5455-B102-4576-AB99-8CEBFBC12A1E}" dt="2023-05-02T20:27:24.776" v="1055" actId="20577"/>
          <ac:spMkLst>
            <pc:docMk/>
            <pc:sldMk cId="3203882634" sldId="347"/>
            <ac:spMk id="6" creationId="{E3224379-BB1E-ABE5-CFAB-57757C9715FA}"/>
          </ac:spMkLst>
        </pc:spChg>
        <pc:picChg chg="add mod">
          <ac:chgData name="Luis Sanjines" userId="80d4972b-57b4-487f-a029-1c8c6818edc4" providerId="ADAL" clId="{272C5455-B102-4576-AB99-8CEBFBC12A1E}" dt="2023-05-02T20:28:28.117" v="1061" actId="1076"/>
          <ac:picMkLst>
            <pc:docMk/>
            <pc:sldMk cId="3203882634" sldId="347"/>
            <ac:picMk id="8" creationId="{1A2D1EFF-E1F0-6084-B0AD-DB9BA6E852A1}"/>
          </ac:picMkLst>
        </pc:picChg>
      </pc:sldChg>
      <pc:sldChg chg="addSp delSp modSp add mod">
        <pc:chgData name="Luis Sanjines" userId="80d4972b-57b4-487f-a029-1c8c6818edc4" providerId="ADAL" clId="{272C5455-B102-4576-AB99-8CEBFBC12A1E}" dt="2023-05-04T14:20:12.916" v="9899" actId="1076"/>
        <pc:sldMkLst>
          <pc:docMk/>
          <pc:sldMk cId="3760352417" sldId="348"/>
        </pc:sldMkLst>
        <pc:spChg chg="add del mod">
          <ac:chgData name="Luis Sanjines" userId="80d4972b-57b4-487f-a029-1c8c6818edc4" providerId="ADAL" clId="{272C5455-B102-4576-AB99-8CEBFBC12A1E}" dt="2023-05-04T13:58:07.125" v="9894"/>
          <ac:spMkLst>
            <pc:docMk/>
            <pc:sldMk cId="3760352417" sldId="348"/>
            <ac:spMk id="2" creationId="{1CA9489E-235C-D412-D114-B99F860A4FBE}"/>
          </ac:spMkLst>
        </pc:spChg>
        <pc:spChg chg="mod">
          <ac:chgData name="Luis Sanjines" userId="80d4972b-57b4-487f-a029-1c8c6818edc4" providerId="ADAL" clId="{272C5455-B102-4576-AB99-8CEBFBC12A1E}" dt="2023-05-02T20:30:53.765" v="1093" actId="20577"/>
          <ac:spMkLst>
            <pc:docMk/>
            <pc:sldMk cId="3760352417" sldId="348"/>
            <ac:spMk id="3" creationId="{2F2748FB-E511-97C1-1308-57599AAAA5B9}"/>
          </ac:spMkLst>
        </pc:spChg>
        <pc:spChg chg="add mod">
          <ac:chgData name="Luis Sanjines" userId="80d4972b-57b4-487f-a029-1c8c6818edc4" providerId="ADAL" clId="{272C5455-B102-4576-AB99-8CEBFBC12A1E}" dt="2023-05-04T14:20:12.916" v="9899" actId="1076"/>
          <ac:spMkLst>
            <pc:docMk/>
            <pc:sldMk cId="3760352417" sldId="348"/>
            <ac:spMk id="4" creationId="{8330B6E2-A9EB-3A72-9BBB-032A779695E3}"/>
          </ac:spMkLst>
        </pc:spChg>
        <pc:spChg chg="add del mod">
          <ac:chgData name="Luis Sanjines" userId="80d4972b-57b4-487f-a029-1c8c6818edc4" providerId="ADAL" clId="{272C5455-B102-4576-AB99-8CEBFBC12A1E}" dt="2023-05-02T20:31:34.662" v="1109" actId="478"/>
          <ac:spMkLst>
            <pc:docMk/>
            <pc:sldMk cId="3760352417" sldId="348"/>
            <ac:spMk id="4" creationId="{F23E631A-B1DB-44FD-5068-B9DC3541D228}"/>
          </ac:spMkLst>
        </pc:spChg>
        <pc:spChg chg="del">
          <ac:chgData name="Luis Sanjines" userId="80d4972b-57b4-487f-a029-1c8c6818edc4" providerId="ADAL" clId="{272C5455-B102-4576-AB99-8CEBFBC12A1E}" dt="2023-05-02T20:30:58.301" v="1094" actId="478"/>
          <ac:spMkLst>
            <pc:docMk/>
            <pc:sldMk cId="3760352417" sldId="348"/>
            <ac:spMk id="5" creationId="{865A9E8C-1969-159C-5B85-E9333C024632}"/>
          </ac:spMkLst>
        </pc:spChg>
        <pc:spChg chg="add del mod">
          <ac:chgData name="Luis Sanjines" userId="80d4972b-57b4-487f-a029-1c8c6818edc4" providerId="ADAL" clId="{272C5455-B102-4576-AB99-8CEBFBC12A1E}" dt="2023-05-02T20:32:38.360" v="1113"/>
          <ac:spMkLst>
            <pc:docMk/>
            <pc:sldMk cId="3760352417" sldId="348"/>
            <ac:spMk id="7" creationId="{6F4DEB53-EFE4-E716-C9FA-0E130EABA054}"/>
          </ac:spMkLst>
        </pc:spChg>
        <pc:picChg chg="add del">
          <ac:chgData name="Luis Sanjines" userId="80d4972b-57b4-487f-a029-1c8c6818edc4" providerId="ADAL" clId="{272C5455-B102-4576-AB99-8CEBFBC12A1E}" dt="2023-05-02T20:32:31.356" v="1111"/>
          <ac:picMkLst>
            <pc:docMk/>
            <pc:sldMk cId="3760352417" sldId="348"/>
            <ac:picMk id="6" creationId="{95C5B3B9-3DCB-DE4D-2C02-7F2E9A5EC38C}"/>
          </ac:picMkLst>
        </pc:picChg>
        <pc:picChg chg="add mod">
          <ac:chgData name="Luis Sanjines" userId="80d4972b-57b4-487f-a029-1c8c6818edc4" providerId="ADAL" clId="{272C5455-B102-4576-AB99-8CEBFBC12A1E}" dt="2023-05-02T20:32:49.837" v="1116" actId="1076"/>
          <ac:picMkLst>
            <pc:docMk/>
            <pc:sldMk cId="3760352417" sldId="348"/>
            <ac:picMk id="9" creationId="{3C1A82A8-00D4-AC48-ABEC-4DA3E1D7E951}"/>
          </ac:picMkLst>
        </pc:picChg>
      </pc:sldChg>
      <pc:sldChg chg="addSp delSp modSp add mod">
        <pc:chgData name="Luis Sanjines" userId="80d4972b-57b4-487f-a029-1c8c6818edc4" providerId="ADAL" clId="{272C5455-B102-4576-AB99-8CEBFBC12A1E}" dt="2023-05-04T14:21:46.471" v="9907" actId="1076"/>
        <pc:sldMkLst>
          <pc:docMk/>
          <pc:sldMk cId="2731454683" sldId="349"/>
        </pc:sldMkLst>
        <pc:spChg chg="add mod">
          <ac:chgData name="Luis Sanjines" userId="80d4972b-57b4-487f-a029-1c8c6818edc4" providerId="ADAL" clId="{272C5455-B102-4576-AB99-8CEBFBC12A1E}" dt="2023-05-02T20:31:22.789" v="1108" actId="20577"/>
          <ac:spMkLst>
            <pc:docMk/>
            <pc:sldMk cId="2731454683" sldId="349"/>
            <ac:spMk id="2" creationId="{1CF275C5-B61A-1761-CC18-C2EC73F8994E}"/>
          </ac:spMkLst>
        </pc:spChg>
        <pc:spChg chg="del">
          <ac:chgData name="Luis Sanjines" userId="80d4972b-57b4-487f-a029-1c8c6818edc4" providerId="ADAL" clId="{272C5455-B102-4576-AB99-8CEBFBC12A1E}" dt="2023-05-02T20:31:07.583" v="1095" actId="478"/>
          <ac:spMkLst>
            <pc:docMk/>
            <pc:sldMk cId="2731454683" sldId="349"/>
            <ac:spMk id="3" creationId="{2F2748FB-E511-97C1-1308-57599AAAA5B9}"/>
          </ac:spMkLst>
        </pc:spChg>
        <pc:spChg chg="add mod">
          <ac:chgData name="Luis Sanjines" userId="80d4972b-57b4-487f-a029-1c8c6818edc4" providerId="ADAL" clId="{272C5455-B102-4576-AB99-8CEBFBC12A1E}" dt="2023-05-04T14:21:46.471" v="9907" actId="1076"/>
          <ac:spMkLst>
            <pc:docMk/>
            <pc:sldMk cId="2731454683" sldId="349"/>
            <ac:spMk id="3" creationId="{3C7A2379-CC53-11C8-A1B7-741699102EA0}"/>
          </ac:spMkLst>
        </pc:spChg>
        <pc:spChg chg="del">
          <ac:chgData name="Luis Sanjines" userId="80d4972b-57b4-487f-a029-1c8c6818edc4" providerId="ADAL" clId="{272C5455-B102-4576-AB99-8CEBFBC12A1E}" dt="2023-05-02T20:33:03.601" v="1117" actId="478"/>
          <ac:spMkLst>
            <pc:docMk/>
            <pc:sldMk cId="2731454683" sldId="349"/>
            <ac:spMk id="5" creationId="{865A9E8C-1969-159C-5B85-E9333C024632}"/>
          </ac:spMkLst>
        </pc:spChg>
        <pc:spChg chg="add del mod">
          <ac:chgData name="Luis Sanjines" userId="80d4972b-57b4-487f-a029-1c8c6818edc4" providerId="ADAL" clId="{272C5455-B102-4576-AB99-8CEBFBC12A1E}" dt="2023-05-02T20:33:05.948" v="1119" actId="478"/>
          <ac:spMkLst>
            <pc:docMk/>
            <pc:sldMk cId="2731454683" sldId="349"/>
            <ac:spMk id="6" creationId="{74E3B962-83B7-A730-5718-A9AC921C05ED}"/>
          </ac:spMkLst>
        </pc:spChg>
        <pc:picChg chg="add mod">
          <ac:chgData name="Luis Sanjines" userId="80d4972b-57b4-487f-a029-1c8c6818edc4" providerId="ADAL" clId="{272C5455-B102-4576-AB99-8CEBFBC12A1E}" dt="2023-05-04T14:20:52.389" v="9901" actId="1076"/>
          <ac:picMkLst>
            <pc:docMk/>
            <pc:sldMk cId="2731454683" sldId="349"/>
            <ac:picMk id="8" creationId="{E5B544D4-8204-047E-5AFE-E74127A57C25}"/>
          </ac:picMkLst>
        </pc:picChg>
      </pc:sldChg>
      <pc:sldChg chg="addSp delSp modSp add mod setBg">
        <pc:chgData name="Luis Sanjines" userId="80d4972b-57b4-487f-a029-1c8c6818edc4" providerId="ADAL" clId="{272C5455-B102-4576-AB99-8CEBFBC12A1E}" dt="2023-05-03T00:24:50.477" v="4378" actId="1076"/>
        <pc:sldMkLst>
          <pc:docMk/>
          <pc:sldMk cId="2345821216" sldId="350"/>
        </pc:sldMkLst>
        <pc:spChg chg="mod">
          <ac:chgData name="Luis Sanjines" userId="80d4972b-57b4-487f-a029-1c8c6818edc4" providerId="ADAL" clId="{272C5455-B102-4576-AB99-8CEBFBC12A1E}" dt="2023-05-02T22:54:39.171" v="2789" actId="26606"/>
          <ac:spMkLst>
            <pc:docMk/>
            <pc:sldMk cId="2345821216" sldId="350"/>
            <ac:spMk id="3" creationId="{2F2748FB-E511-97C1-1308-57599AAAA5B9}"/>
          </ac:spMkLst>
        </pc:spChg>
        <pc:spChg chg="add del mod">
          <ac:chgData name="Luis Sanjines" userId="80d4972b-57b4-487f-a029-1c8c6818edc4" providerId="ADAL" clId="{272C5455-B102-4576-AB99-8CEBFBC12A1E}" dt="2023-05-02T20:37:35.285" v="1124" actId="478"/>
          <ac:spMkLst>
            <pc:docMk/>
            <pc:sldMk cId="2345821216" sldId="350"/>
            <ac:spMk id="4" creationId="{C39E3D50-D695-AF2C-4E52-E76B97AA937C}"/>
          </ac:spMkLst>
        </pc:spChg>
        <pc:spChg chg="del">
          <ac:chgData name="Luis Sanjines" userId="80d4972b-57b4-487f-a029-1c8c6818edc4" providerId="ADAL" clId="{272C5455-B102-4576-AB99-8CEBFBC12A1E}" dt="2023-05-02T20:34:10.002" v="1123" actId="478"/>
          <ac:spMkLst>
            <pc:docMk/>
            <pc:sldMk cId="2345821216" sldId="350"/>
            <ac:spMk id="5" creationId="{865A9E8C-1969-159C-5B85-E9333C024632}"/>
          </ac:spMkLst>
        </pc:spChg>
        <pc:spChg chg="add del mod ord">
          <ac:chgData name="Luis Sanjines" userId="80d4972b-57b4-487f-a029-1c8c6818edc4" providerId="ADAL" clId="{272C5455-B102-4576-AB99-8CEBFBC12A1E}" dt="2023-05-03T00:24:50.477" v="4378" actId="1076"/>
          <ac:spMkLst>
            <pc:docMk/>
            <pc:sldMk cId="2345821216" sldId="350"/>
            <ac:spMk id="6" creationId="{E711D797-42B6-93B5-A25B-5DDA7D23090C}"/>
          </ac:spMkLst>
        </pc:spChg>
        <pc:picChg chg="add del mod">
          <ac:chgData name="Luis Sanjines" userId="80d4972b-57b4-487f-a029-1c8c6818edc4" providerId="ADAL" clId="{272C5455-B102-4576-AB99-8CEBFBC12A1E}" dt="2023-05-03T00:22:33.728" v="4349" actId="478"/>
          <ac:picMkLst>
            <pc:docMk/>
            <pc:sldMk cId="2345821216" sldId="350"/>
            <ac:picMk id="8" creationId="{78453DB8-1D02-499F-3C97-501089782929}"/>
          </ac:picMkLst>
        </pc:picChg>
        <pc:picChg chg="add del mod">
          <ac:chgData name="Luis Sanjines" userId="80d4972b-57b4-487f-a029-1c8c6818edc4" providerId="ADAL" clId="{272C5455-B102-4576-AB99-8CEBFBC12A1E}" dt="2023-05-02T22:58:39.609" v="2809" actId="478"/>
          <ac:picMkLst>
            <pc:docMk/>
            <pc:sldMk cId="2345821216" sldId="350"/>
            <ac:picMk id="10" creationId="{A060ED92-2B13-B831-9374-2160E9B7A970}"/>
          </ac:picMkLst>
        </pc:picChg>
      </pc:sldChg>
      <pc:sldChg chg="addSp delSp modSp add mod">
        <pc:chgData name="Luis Sanjines" userId="80d4972b-57b4-487f-a029-1c8c6818edc4" providerId="ADAL" clId="{272C5455-B102-4576-AB99-8CEBFBC12A1E}" dt="2023-05-02T23:09:06.132" v="3332" actId="114"/>
        <pc:sldMkLst>
          <pc:docMk/>
          <pc:sldMk cId="902904883" sldId="351"/>
        </pc:sldMkLst>
        <pc:spChg chg="add mod">
          <ac:chgData name="Luis Sanjines" userId="80d4972b-57b4-487f-a029-1c8c6818edc4" providerId="ADAL" clId="{272C5455-B102-4576-AB99-8CEBFBC12A1E}" dt="2023-05-02T23:09:06.132" v="3332" actId="114"/>
          <ac:spMkLst>
            <pc:docMk/>
            <pc:sldMk cId="902904883" sldId="351"/>
            <ac:spMk id="2" creationId="{F58260FE-6013-8B85-37B4-B9D19652E212}"/>
          </ac:spMkLst>
        </pc:spChg>
        <pc:spChg chg="mod">
          <ac:chgData name="Luis Sanjines" userId="80d4972b-57b4-487f-a029-1c8c6818edc4" providerId="ADAL" clId="{272C5455-B102-4576-AB99-8CEBFBC12A1E}" dt="2023-05-02T23:00:35.098" v="2877" actId="20577"/>
          <ac:spMkLst>
            <pc:docMk/>
            <pc:sldMk cId="902904883" sldId="351"/>
            <ac:spMk id="3" creationId="{2F2748FB-E511-97C1-1308-57599AAAA5B9}"/>
          </ac:spMkLst>
        </pc:spChg>
        <pc:spChg chg="del">
          <ac:chgData name="Luis Sanjines" userId="80d4972b-57b4-487f-a029-1c8c6818edc4" providerId="ADAL" clId="{272C5455-B102-4576-AB99-8CEBFBC12A1E}" dt="2023-05-02T23:03:01.656" v="3059" actId="478"/>
          <ac:spMkLst>
            <pc:docMk/>
            <pc:sldMk cId="902904883" sldId="351"/>
            <ac:spMk id="5" creationId="{865A9E8C-1969-159C-5B85-E9333C024632}"/>
          </ac:spMkLst>
        </pc:spChg>
        <pc:spChg chg="add del mod">
          <ac:chgData name="Luis Sanjines" userId="80d4972b-57b4-487f-a029-1c8c6818edc4" providerId="ADAL" clId="{272C5455-B102-4576-AB99-8CEBFBC12A1E}" dt="2023-05-02T23:03:07.630" v="3060" actId="478"/>
          <ac:spMkLst>
            <pc:docMk/>
            <pc:sldMk cId="902904883" sldId="351"/>
            <ac:spMk id="6" creationId="{2BD9AA8B-1C01-7DE3-C236-0CF4DA4B514F}"/>
          </ac:spMkLst>
        </pc:spChg>
        <pc:picChg chg="add mod">
          <ac:chgData name="Luis Sanjines" userId="80d4972b-57b4-487f-a029-1c8c6818edc4" providerId="ADAL" clId="{272C5455-B102-4576-AB99-8CEBFBC12A1E}" dt="2023-05-02T23:04:36.742" v="3082" actId="1076"/>
          <ac:picMkLst>
            <pc:docMk/>
            <pc:sldMk cId="902904883" sldId="351"/>
            <ac:picMk id="8" creationId="{8D14687B-8413-18FC-8F85-CCA7B7B91D0E}"/>
          </ac:picMkLst>
        </pc:picChg>
        <pc:picChg chg="add mod">
          <ac:chgData name="Luis Sanjines" userId="80d4972b-57b4-487f-a029-1c8c6818edc4" providerId="ADAL" clId="{272C5455-B102-4576-AB99-8CEBFBC12A1E}" dt="2023-05-02T23:04:42.782" v="3083" actId="1076"/>
          <ac:picMkLst>
            <pc:docMk/>
            <pc:sldMk cId="902904883" sldId="351"/>
            <ac:picMk id="10" creationId="{26289FC1-7117-DF1D-BB26-332DB8F6FD3A}"/>
          </ac:picMkLst>
        </pc:picChg>
      </pc:sldChg>
      <pc:sldChg chg="addSp delSp modSp add mod">
        <pc:chgData name="Luis Sanjines" userId="80d4972b-57b4-487f-a029-1c8c6818edc4" providerId="ADAL" clId="{272C5455-B102-4576-AB99-8CEBFBC12A1E}" dt="2023-05-02T23:08:59.477" v="3331" actId="114"/>
        <pc:sldMkLst>
          <pc:docMk/>
          <pc:sldMk cId="696964967" sldId="352"/>
        </pc:sldMkLst>
        <pc:spChg chg="del">
          <ac:chgData name="Luis Sanjines" userId="80d4972b-57b4-487f-a029-1c8c6818edc4" providerId="ADAL" clId="{272C5455-B102-4576-AB99-8CEBFBC12A1E}" dt="2023-05-02T23:05:08.102" v="3084" actId="478"/>
          <ac:spMkLst>
            <pc:docMk/>
            <pc:sldMk cId="696964967" sldId="352"/>
            <ac:spMk id="3" creationId="{2F2748FB-E511-97C1-1308-57599AAAA5B9}"/>
          </ac:spMkLst>
        </pc:spChg>
        <pc:spChg chg="del">
          <ac:chgData name="Luis Sanjines" userId="80d4972b-57b4-487f-a029-1c8c6818edc4" providerId="ADAL" clId="{272C5455-B102-4576-AB99-8CEBFBC12A1E}" dt="2023-05-02T23:05:30.653" v="3088" actId="478"/>
          <ac:spMkLst>
            <pc:docMk/>
            <pc:sldMk cId="696964967" sldId="352"/>
            <ac:spMk id="5" creationId="{865A9E8C-1969-159C-5B85-E9333C024632}"/>
          </ac:spMkLst>
        </pc:spChg>
        <pc:spChg chg="add mod">
          <ac:chgData name="Luis Sanjines" userId="80d4972b-57b4-487f-a029-1c8c6818edc4" providerId="ADAL" clId="{272C5455-B102-4576-AB99-8CEBFBC12A1E}" dt="2023-05-02T23:05:27.926" v="3087"/>
          <ac:spMkLst>
            <pc:docMk/>
            <pc:sldMk cId="696964967" sldId="352"/>
            <ac:spMk id="6" creationId="{8637A8AF-6484-3F70-2973-C811BDA6E3A8}"/>
          </ac:spMkLst>
        </pc:spChg>
        <pc:spChg chg="add del mod">
          <ac:chgData name="Luis Sanjines" userId="80d4972b-57b4-487f-a029-1c8c6818edc4" providerId="ADAL" clId="{272C5455-B102-4576-AB99-8CEBFBC12A1E}" dt="2023-05-02T23:05:34.316" v="3089" actId="478"/>
          <ac:spMkLst>
            <pc:docMk/>
            <pc:sldMk cId="696964967" sldId="352"/>
            <ac:spMk id="8" creationId="{46BB29FC-B19F-1C83-D8D2-F21C835B7571}"/>
          </ac:spMkLst>
        </pc:spChg>
        <pc:spChg chg="add mod">
          <ac:chgData name="Luis Sanjines" userId="80d4972b-57b4-487f-a029-1c8c6818edc4" providerId="ADAL" clId="{272C5455-B102-4576-AB99-8CEBFBC12A1E}" dt="2023-05-02T23:08:59.477" v="3331" actId="114"/>
          <ac:spMkLst>
            <pc:docMk/>
            <pc:sldMk cId="696964967" sldId="352"/>
            <ac:spMk id="9" creationId="{71C21535-295F-0328-4E37-8857D35FECB0}"/>
          </ac:spMkLst>
        </pc:spChg>
        <pc:picChg chg="add del">
          <ac:chgData name="Luis Sanjines" userId="80d4972b-57b4-487f-a029-1c8c6818edc4" providerId="ADAL" clId="{272C5455-B102-4576-AB99-8CEBFBC12A1E}" dt="2023-05-02T23:05:12.041" v="3086" actId="22"/>
          <ac:picMkLst>
            <pc:docMk/>
            <pc:sldMk cId="696964967" sldId="352"/>
            <ac:picMk id="4" creationId="{EA8B22BA-741C-333D-AB9A-96F543A4693D}"/>
          </ac:picMkLst>
        </pc:picChg>
        <pc:picChg chg="add mod">
          <ac:chgData name="Luis Sanjines" userId="80d4972b-57b4-487f-a029-1c8c6818edc4" providerId="ADAL" clId="{272C5455-B102-4576-AB99-8CEBFBC12A1E}" dt="2023-05-02T23:08:53.712" v="3328" actId="1076"/>
          <ac:picMkLst>
            <pc:docMk/>
            <pc:sldMk cId="696964967" sldId="352"/>
            <ac:picMk id="11" creationId="{901E1D08-7609-BD5F-3B81-345349BA256D}"/>
          </ac:picMkLst>
        </pc:picChg>
        <pc:picChg chg="add mod">
          <ac:chgData name="Luis Sanjines" userId="80d4972b-57b4-487f-a029-1c8c6818edc4" providerId="ADAL" clId="{272C5455-B102-4576-AB99-8CEBFBC12A1E}" dt="2023-05-02T23:08:51.320" v="3327" actId="1076"/>
          <ac:picMkLst>
            <pc:docMk/>
            <pc:sldMk cId="696964967" sldId="352"/>
            <ac:picMk id="13" creationId="{FB83A3F0-ADE4-3552-B040-488D7719BF9A}"/>
          </ac:picMkLst>
        </pc:picChg>
      </pc:sldChg>
      <pc:sldChg chg="addSp delSp modSp add mod">
        <pc:chgData name="Luis Sanjines" userId="80d4972b-57b4-487f-a029-1c8c6818edc4" providerId="ADAL" clId="{272C5455-B102-4576-AB99-8CEBFBC12A1E}" dt="2023-05-03T00:56:13.934" v="6163" actId="14100"/>
        <pc:sldMkLst>
          <pc:docMk/>
          <pc:sldMk cId="2700163494" sldId="353"/>
        </pc:sldMkLst>
        <pc:spChg chg="mod">
          <ac:chgData name="Luis Sanjines" userId="80d4972b-57b4-487f-a029-1c8c6818edc4" providerId="ADAL" clId="{272C5455-B102-4576-AB99-8CEBFBC12A1E}" dt="2023-05-03T00:49:54.041" v="5672" actId="20577"/>
          <ac:spMkLst>
            <pc:docMk/>
            <pc:sldMk cId="2700163494" sldId="353"/>
            <ac:spMk id="3" creationId="{2F2748FB-E511-97C1-1308-57599AAAA5B9}"/>
          </ac:spMkLst>
        </pc:spChg>
        <pc:spChg chg="add del mod">
          <ac:chgData name="Luis Sanjines" userId="80d4972b-57b4-487f-a029-1c8c6818edc4" providerId="ADAL" clId="{272C5455-B102-4576-AB99-8CEBFBC12A1E}" dt="2023-05-03T00:49:59.924" v="5674" actId="478"/>
          <ac:spMkLst>
            <pc:docMk/>
            <pc:sldMk cId="2700163494" sldId="353"/>
            <ac:spMk id="4" creationId="{5F370891-5335-8D9B-C421-A22549F90421}"/>
          </ac:spMkLst>
        </pc:spChg>
        <pc:spChg chg="del">
          <ac:chgData name="Luis Sanjines" userId="80d4972b-57b4-487f-a029-1c8c6818edc4" providerId="ADAL" clId="{272C5455-B102-4576-AB99-8CEBFBC12A1E}" dt="2023-05-03T00:49:56.546" v="5673" actId="478"/>
          <ac:spMkLst>
            <pc:docMk/>
            <pc:sldMk cId="2700163494" sldId="353"/>
            <ac:spMk id="5" creationId="{865A9E8C-1969-159C-5B85-E9333C024632}"/>
          </ac:spMkLst>
        </pc:spChg>
        <pc:spChg chg="add mod">
          <ac:chgData name="Luis Sanjines" userId="80d4972b-57b4-487f-a029-1c8c6818edc4" providerId="ADAL" clId="{272C5455-B102-4576-AB99-8CEBFBC12A1E}" dt="2023-05-03T00:52:55.917" v="5855" actId="1076"/>
          <ac:spMkLst>
            <pc:docMk/>
            <pc:sldMk cId="2700163494" sldId="353"/>
            <ac:spMk id="6" creationId="{0444E0F8-CACE-3E2C-3329-E894E139CD65}"/>
          </ac:spMkLst>
        </pc:spChg>
        <pc:spChg chg="add mod">
          <ac:chgData name="Luis Sanjines" userId="80d4972b-57b4-487f-a029-1c8c6818edc4" providerId="ADAL" clId="{272C5455-B102-4576-AB99-8CEBFBC12A1E}" dt="2023-05-03T00:55:24.401" v="6155" actId="313"/>
          <ac:spMkLst>
            <pc:docMk/>
            <pc:sldMk cId="2700163494" sldId="353"/>
            <ac:spMk id="13" creationId="{EC07960A-40C7-588D-069A-B2B0E4AAF144}"/>
          </ac:spMkLst>
        </pc:spChg>
        <pc:picChg chg="add mod">
          <ac:chgData name="Luis Sanjines" userId="80d4972b-57b4-487f-a029-1c8c6818edc4" providerId="ADAL" clId="{272C5455-B102-4576-AB99-8CEBFBC12A1E}" dt="2023-05-03T00:56:13.934" v="6163" actId="14100"/>
          <ac:picMkLst>
            <pc:docMk/>
            <pc:sldMk cId="2700163494" sldId="353"/>
            <ac:picMk id="8" creationId="{AA2603FE-E184-234D-563B-671817F37803}"/>
          </ac:picMkLst>
        </pc:picChg>
        <pc:picChg chg="add del">
          <ac:chgData name="Luis Sanjines" userId="80d4972b-57b4-487f-a029-1c8c6818edc4" providerId="ADAL" clId="{272C5455-B102-4576-AB99-8CEBFBC12A1E}" dt="2023-05-03T00:53:49.086" v="5858" actId="22"/>
          <ac:picMkLst>
            <pc:docMk/>
            <pc:sldMk cId="2700163494" sldId="353"/>
            <ac:picMk id="12" creationId="{764443F1-58CD-D387-F117-9C1A1DE3B386}"/>
          </ac:picMkLst>
        </pc:picChg>
        <pc:picChg chg="add mod">
          <ac:chgData name="Luis Sanjines" userId="80d4972b-57b4-487f-a029-1c8c6818edc4" providerId="ADAL" clId="{272C5455-B102-4576-AB99-8CEBFBC12A1E}" dt="2023-05-03T00:56:10.477" v="6162" actId="1076"/>
          <ac:picMkLst>
            <pc:docMk/>
            <pc:sldMk cId="2700163494" sldId="353"/>
            <ac:picMk id="15" creationId="{6823352F-7EEA-00F9-EE80-5DD704B0EEE9}"/>
          </ac:picMkLst>
        </pc:picChg>
        <pc:cxnChg chg="add">
          <ac:chgData name="Luis Sanjines" userId="80d4972b-57b4-487f-a029-1c8c6818edc4" providerId="ADAL" clId="{272C5455-B102-4576-AB99-8CEBFBC12A1E}" dt="2023-05-03T00:53:01.445" v="5856" actId="11529"/>
          <ac:cxnSpMkLst>
            <pc:docMk/>
            <pc:sldMk cId="2700163494" sldId="353"/>
            <ac:cxnSpMk id="10" creationId="{13678090-A4A0-BB84-C9BB-803AFCFEA091}"/>
          </ac:cxnSpMkLst>
        </pc:cxnChg>
      </pc:sldChg>
      <pc:sldChg chg="addSp delSp modSp add mod">
        <pc:chgData name="Luis Sanjines" userId="80d4972b-57b4-487f-a029-1c8c6818edc4" providerId="ADAL" clId="{272C5455-B102-4576-AB99-8CEBFBC12A1E}" dt="2023-05-03T01:03:52.896" v="7022" actId="1076"/>
        <pc:sldMkLst>
          <pc:docMk/>
          <pc:sldMk cId="964212205" sldId="354"/>
        </pc:sldMkLst>
        <pc:spChg chg="add mod">
          <ac:chgData name="Luis Sanjines" userId="80d4972b-57b4-487f-a029-1c8c6818edc4" providerId="ADAL" clId="{272C5455-B102-4576-AB99-8CEBFBC12A1E}" dt="2023-05-03T00:56:56.804" v="6165"/>
          <ac:spMkLst>
            <pc:docMk/>
            <pc:sldMk cId="964212205" sldId="354"/>
            <ac:spMk id="2" creationId="{D9B8F5F3-B22F-3842-CDB5-8DA3BC447E91}"/>
          </ac:spMkLst>
        </pc:spChg>
        <pc:spChg chg="del">
          <ac:chgData name="Luis Sanjines" userId="80d4972b-57b4-487f-a029-1c8c6818edc4" providerId="ADAL" clId="{272C5455-B102-4576-AB99-8CEBFBC12A1E}" dt="2023-05-03T00:56:55.670" v="6164" actId="478"/>
          <ac:spMkLst>
            <pc:docMk/>
            <pc:sldMk cId="964212205" sldId="354"/>
            <ac:spMk id="3" creationId="{2F2748FB-E511-97C1-1308-57599AAAA5B9}"/>
          </ac:spMkLst>
        </pc:spChg>
        <pc:spChg chg="del">
          <ac:chgData name="Luis Sanjines" userId="80d4972b-57b4-487f-a029-1c8c6818edc4" providerId="ADAL" clId="{272C5455-B102-4576-AB99-8CEBFBC12A1E}" dt="2023-05-03T00:56:59.480" v="6166" actId="478"/>
          <ac:spMkLst>
            <pc:docMk/>
            <pc:sldMk cId="964212205" sldId="354"/>
            <ac:spMk id="5" creationId="{865A9E8C-1969-159C-5B85-E9333C024632}"/>
          </ac:spMkLst>
        </pc:spChg>
        <pc:spChg chg="add del mod">
          <ac:chgData name="Luis Sanjines" userId="80d4972b-57b4-487f-a029-1c8c6818edc4" providerId="ADAL" clId="{272C5455-B102-4576-AB99-8CEBFBC12A1E}" dt="2023-05-03T00:57:01.187" v="6167" actId="478"/>
          <ac:spMkLst>
            <pc:docMk/>
            <pc:sldMk cId="964212205" sldId="354"/>
            <ac:spMk id="6" creationId="{28EBCA7D-3D16-4DE7-B5E4-C012643F01D8}"/>
          </ac:spMkLst>
        </pc:spChg>
        <pc:spChg chg="add mod">
          <ac:chgData name="Luis Sanjines" userId="80d4972b-57b4-487f-a029-1c8c6818edc4" providerId="ADAL" clId="{272C5455-B102-4576-AB99-8CEBFBC12A1E}" dt="2023-05-03T01:03:52.896" v="7022" actId="1076"/>
          <ac:spMkLst>
            <pc:docMk/>
            <pc:sldMk cId="964212205" sldId="354"/>
            <ac:spMk id="7" creationId="{3DFC1EB3-A790-7E7F-B590-6F80722B4C05}"/>
          </ac:spMkLst>
        </pc:spChg>
        <pc:spChg chg="add mod">
          <ac:chgData name="Luis Sanjines" userId="80d4972b-57b4-487f-a029-1c8c6818edc4" providerId="ADAL" clId="{272C5455-B102-4576-AB99-8CEBFBC12A1E}" dt="2023-05-03T01:03:10.649" v="7015" actId="1076"/>
          <ac:spMkLst>
            <pc:docMk/>
            <pc:sldMk cId="964212205" sldId="354"/>
            <ac:spMk id="12" creationId="{13A662FF-5535-F41C-4395-19471DDE3F20}"/>
          </ac:spMkLst>
        </pc:spChg>
        <pc:picChg chg="add mod">
          <ac:chgData name="Luis Sanjines" userId="80d4972b-57b4-487f-a029-1c8c6818edc4" providerId="ADAL" clId="{272C5455-B102-4576-AB99-8CEBFBC12A1E}" dt="2023-05-03T01:03:49.761" v="7021" actId="1076"/>
          <ac:picMkLst>
            <pc:docMk/>
            <pc:sldMk cId="964212205" sldId="354"/>
            <ac:picMk id="9" creationId="{905DFCA5-FD61-C9EA-2F33-FDF640EF8D94}"/>
          </ac:picMkLst>
        </pc:picChg>
        <pc:picChg chg="add mod">
          <ac:chgData name="Luis Sanjines" userId="80d4972b-57b4-487f-a029-1c8c6818edc4" providerId="ADAL" clId="{272C5455-B102-4576-AB99-8CEBFBC12A1E}" dt="2023-05-03T01:03:46.562" v="7020" actId="1076"/>
          <ac:picMkLst>
            <pc:docMk/>
            <pc:sldMk cId="964212205" sldId="354"/>
            <ac:picMk id="14" creationId="{D4A66990-E6F0-2AF2-B926-12E400EA1DF1}"/>
          </ac:picMkLst>
        </pc:picChg>
        <pc:cxnChg chg="add mod">
          <ac:chgData name="Luis Sanjines" userId="80d4972b-57b4-487f-a029-1c8c6818edc4" providerId="ADAL" clId="{272C5455-B102-4576-AB99-8CEBFBC12A1E}" dt="2023-05-03T00:59:52.470" v="6520"/>
          <ac:cxnSpMkLst>
            <pc:docMk/>
            <pc:sldMk cId="964212205" sldId="354"/>
            <ac:cxnSpMk id="10" creationId="{BF751BA1-EC52-0DAF-0A54-95410F6BF0A8}"/>
          </ac:cxnSpMkLst>
        </pc:cxnChg>
        <pc:cxnChg chg="add del mod">
          <ac:chgData name="Luis Sanjines" userId="80d4972b-57b4-487f-a029-1c8c6818edc4" providerId="ADAL" clId="{272C5455-B102-4576-AB99-8CEBFBC12A1E}" dt="2023-05-03T01:00:01.634" v="6522" actId="478"/>
          <ac:cxnSpMkLst>
            <pc:docMk/>
            <pc:sldMk cId="964212205" sldId="354"/>
            <ac:cxnSpMk id="11" creationId="{420E34D5-8374-D180-6EAD-7A9FD03F23EA}"/>
          </ac:cxnSpMkLst>
        </pc:cxnChg>
      </pc:sldChg>
      <pc:sldChg chg="addSp delSp modSp add mod">
        <pc:chgData name="Luis Sanjines" userId="80d4972b-57b4-487f-a029-1c8c6818edc4" providerId="ADAL" clId="{272C5455-B102-4576-AB99-8CEBFBC12A1E}" dt="2023-05-03T01:48:19.749" v="8164" actId="114"/>
        <pc:sldMkLst>
          <pc:docMk/>
          <pc:sldMk cId="136558195" sldId="355"/>
        </pc:sldMkLst>
        <pc:spChg chg="del">
          <ac:chgData name="Luis Sanjines" userId="80d4972b-57b4-487f-a029-1c8c6818edc4" providerId="ADAL" clId="{272C5455-B102-4576-AB99-8CEBFBC12A1E}" dt="2023-05-03T01:36:28.985" v="7023" actId="478"/>
          <ac:spMkLst>
            <pc:docMk/>
            <pc:sldMk cId="136558195" sldId="355"/>
            <ac:spMk id="3" creationId="{2F2748FB-E511-97C1-1308-57599AAAA5B9}"/>
          </ac:spMkLst>
        </pc:spChg>
        <pc:spChg chg="add mod">
          <ac:chgData name="Luis Sanjines" userId="80d4972b-57b4-487f-a029-1c8c6818edc4" providerId="ADAL" clId="{272C5455-B102-4576-AB99-8CEBFBC12A1E}" dt="2023-05-03T01:36:30.259" v="7024"/>
          <ac:spMkLst>
            <pc:docMk/>
            <pc:sldMk cId="136558195" sldId="355"/>
            <ac:spMk id="4" creationId="{ADF9E1FC-238A-9EA0-A37D-04F79DD68515}"/>
          </ac:spMkLst>
        </pc:spChg>
        <pc:spChg chg="del">
          <ac:chgData name="Luis Sanjines" userId="80d4972b-57b4-487f-a029-1c8c6818edc4" providerId="ADAL" clId="{272C5455-B102-4576-AB99-8CEBFBC12A1E}" dt="2023-05-03T01:39:44.902" v="7515" actId="478"/>
          <ac:spMkLst>
            <pc:docMk/>
            <pc:sldMk cId="136558195" sldId="355"/>
            <ac:spMk id="5" creationId="{865A9E8C-1969-159C-5B85-E9333C024632}"/>
          </ac:spMkLst>
        </pc:spChg>
        <pc:spChg chg="add mod">
          <ac:chgData name="Luis Sanjines" userId="80d4972b-57b4-487f-a029-1c8c6818edc4" providerId="ADAL" clId="{272C5455-B102-4576-AB99-8CEBFBC12A1E}" dt="2023-05-03T01:41:56.695" v="7522" actId="1076"/>
          <ac:spMkLst>
            <pc:docMk/>
            <pc:sldMk cId="136558195" sldId="355"/>
            <ac:spMk id="6" creationId="{A164C010-55DA-D435-E79D-91CA7C43D022}"/>
          </ac:spMkLst>
        </pc:spChg>
        <pc:spChg chg="add del mod">
          <ac:chgData name="Luis Sanjines" userId="80d4972b-57b4-487f-a029-1c8c6818edc4" providerId="ADAL" clId="{272C5455-B102-4576-AB99-8CEBFBC12A1E}" dt="2023-05-03T01:39:48.545" v="7516" actId="478"/>
          <ac:spMkLst>
            <pc:docMk/>
            <pc:sldMk cId="136558195" sldId="355"/>
            <ac:spMk id="8" creationId="{9141CF47-FA94-EFA2-8C4C-A9C90C9A66A7}"/>
          </ac:spMkLst>
        </pc:spChg>
        <pc:spChg chg="add mod">
          <ac:chgData name="Luis Sanjines" userId="80d4972b-57b4-487f-a029-1c8c6818edc4" providerId="ADAL" clId="{272C5455-B102-4576-AB99-8CEBFBC12A1E}" dt="2023-05-03T01:46:54.276" v="8126" actId="20577"/>
          <ac:spMkLst>
            <pc:docMk/>
            <pc:sldMk cId="136558195" sldId="355"/>
            <ac:spMk id="11" creationId="{378596A1-D86D-948A-C908-8EF39699365D}"/>
          </ac:spMkLst>
        </pc:spChg>
        <pc:spChg chg="add mod">
          <ac:chgData name="Luis Sanjines" userId="80d4972b-57b4-487f-a029-1c8c6818edc4" providerId="ADAL" clId="{272C5455-B102-4576-AB99-8CEBFBC12A1E}" dt="2023-05-03T01:48:13.383" v="8162" actId="1076"/>
          <ac:spMkLst>
            <pc:docMk/>
            <pc:sldMk cId="136558195" sldId="355"/>
            <ac:spMk id="12" creationId="{A1897E11-E06D-16DF-05B6-785B3A4DC5C0}"/>
          </ac:spMkLst>
        </pc:spChg>
        <pc:spChg chg="add mod">
          <ac:chgData name="Luis Sanjines" userId="80d4972b-57b4-487f-a029-1c8c6818edc4" providerId="ADAL" clId="{272C5455-B102-4576-AB99-8CEBFBC12A1E}" dt="2023-05-03T01:48:19.749" v="8164" actId="114"/>
          <ac:spMkLst>
            <pc:docMk/>
            <pc:sldMk cId="136558195" sldId="355"/>
            <ac:spMk id="13" creationId="{75AD0EF1-21BB-1B19-266F-DC7168968FF6}"/>
          </ac:spMkLst>
        </pc:spChg>
        <pc:picChg chg="add mod">
          <ac:chgData name="Luis Sanjines" userId="80d4972b-57b4-487f-a029-1c8c6818edc4" providerId="ADAL" clId="{272C5455-B102-4576-AB99-8CEBFBC12A1E}" dt="2023-05-03T01:41:53.671" v="7521" actId="1076"/>
          <ac:picMkLst>
            <pc:docMk/>
            <pc:sldMk cId="136558195" sldId="355"/>
            <ac:picMk id="10" creationId="{A26E167F-5844-2208-AFC5-501AC095B6A6}"/>
          </ac:picMkLst>
        </pc:picChg>
        <pc:cxnChg chg="add mod">
          <ac:chgData name="Luis Sanjines" userId="80d4972b-57b4-487f-a029-1c8c6818edc4" providerId="ADAL" clId="{272C5455-B102-4576-AB99-8CEBFBC12A1E}" dt="2023-05-03T00:59:46.985" v="6519"/>
          <ac:cxnSpMkLst>
            <pc:docMk/>
            <pc:sldMk cId="136558195" sldId="355"/>
            <ac:cxnSpMk id="2" creationId="{C5C3F788-722C-7CB1-BBA6-5CE8B8F5B6E6}"/>
          </ac:cxnSpMkLst>
        </pc:cxnChg>
      </pc:sldChg>
      <pc:sldChg chg="addSp delSp modSp add mod">
        <pc:chgData name="Luis Sanjines" userId="80d4972b-57b4-487f-a029-1c8c6818edc4" providerId="ADAL" clId="{272C5455-B102-4576-AB99-8CEBFBC12A1E}" dt="2023-05-02T23:21:05.968" v="3788" actId="1076"/>
        <pc:sldMkLst>
          <pc:docMk/>
          <pc:sldMk cId="120467126" sldId="356"/>
        </pc:sldMkLst>
        <pc:spChg chg="add mod">
          <ac:chgData name="Luis Sanjines" userId="80d4972b-57b4-487f-a029-1c8c6818edc4" providerId="ADAL" clId="{272C5455-B102-4576-AB99-8CEBFBC12A1E}" dt="2023-05-02T23:09:33.345" v="3335" actId="1076"/>
          <ac:spMkLst>
            <pc:docMk/>
            <pc:sldMk cId="120467126" sldId="356"/>
            <ac:spMk id="2" creationId="{01DE7EDD-D20B-CEFC-FA9A-F23125EA3A59}"/>
          </ac:spMkLst>
        </pc:spChg>
        <pc:spChg chg="del">
          <ac:chgData name="Luis Sanjines" userId="80d4972b-57b4-487f-a029-1c8c6818edc4" providerId="ADAL" clId="{272C5455-B102-4576-AB99-8CEBFBC12A1E}" dt="2023-05-02T23:09:28.142" v="3333" actId="478"/>
          <ac:spMkLst>
            <pc:docMk/>
            <pc:sldMk cId="120467126" sldId="356"/>
            <ac:spMk id="3" creationId="{2F2748FB-E511-97C1-1308-57599AAAA5B9}"/>
          </ac:spMkLst>
        </pc:spChg>
        <pc:spChg chg="del">
          <ac:chgData name="Luis Sanjines" userId="80d4972b-57b4-487f-a029-1c8c6818edc4" providerId="ADAL" clId="{272C5455-B102-4576-AB99-8CEBFBC12A1E}" dt="2023-05-02T23:09:37.020" v="3336" actId="478"/>
          <ac:spMkLst>
            <pc:docMk/>
            <pc:sldMk cId="120467126" sldId="356"/>
            <ac:spMk id="5" creationId="{865A9E8C-1969-159C-5B85-E9333C024632}"/>
          </ac:spMkLst>
        </pc:spChg>
        <pc:spChg chg="add del mod">
          <ac:chgData name="Luis Sanjines" userId="80d4972b-57b4-487f-a029-1c8c6818edc4" providerId="ADAL" clId="{272C5455-B102-4576-AB99-8CEBFBC12A1E}" dt="2023-05-02T23:13:02.872" v="3694" actId="478"/>
          <ac:spMkLst>
            <pc:docMk/>
            <pc:sldMk cId="120467126" sldId="356"/>
            <ac:spMk id="6" creationId="{A59460B8-58F8-0BA3-1E08-C94BF3919903}"/>
          </ac:spMkLst>
        </pc:spChg>
        <pc:spChg chg="add mod">
          <ac:chgData name="Luis Sanjines" userId="80d4972b-57b4-487f-a029-1c8c6818edc4" providerId="ADAL" clId="{272C5455-B102-4576-AB99-8CEBFBC12A1E}" dt="2023-05-02T23:12:34.676" v="3693" actId="20577"/>
          <ac:spMkLst>
            <pc:docMk/>
            <pc:sldMk cId="120467126" sldId="356"/>
            <ac:spMk id="7" creationId="{6070FDB6-1B81-741E-AC6B-00DBA5C2C7AE}"/>
          </ac:spMkLst>
        </pc:spChg>
        <pc:spChg chg="add del mod">
          <ac:chgData name="Luis Sanjines" userId="80d4972b-57b4-487f-a029-1c8c6818edc4" providerId="ADAL" clId="{272C5455-B102-4576-AB99-8CEBFBC12A1E}" dt="2023-05-02T23:18:23.403" v="3765" actId="478"/>
          <ac:spMkLst>
            <pc:docMk/>
            <pc:sldMk cId="120467126" sldId="356"/>
            <ac:spMk id="13" creationId="{B6505066-69AC-22AB-2797-AEABBFBF4DB2}"/>
          </ac:spMkLst>
        </pc:spChg>
        <pc:spChg chg="add del mod">
          <ac:chgData name="Luis Sanjines" userId="80d4972b-57b4-487f-a029-1c8c6818edc4" providerId="ADAL" clId="{272C5455-B102-4576-AB99-8CEBFBC12A1E}" dt="2023-05-02T23:19:15.915" v="3779" actId="478"/>
          <ac:spMkLst>
            <pc:docMk/>
            <pc:sldMk cId="120467126" sldId="356"/>
            <ac:spMk id="14" creationId="{8AF74A22-2798-4DF7-D9FE-C01EA5C50A65}"/>
          </ac:spMkLst>
        </pc:spChg>
        <pc:spChg chg="add mod">
          <ac:chgData name="Luis Sanjines" userId="80d4972b-57b4-487f-a029-1c8c6818edc4" providerId="ADAL" clId="{272C5455-B102-4576-AB99-8CEBFBC12A1E}" dt="2023-05-02T23:21:05.968" v="3788" actId="1076"/>
          <ac:spMkLst>
            <pc:docMk/>
            <pc:sldMk cId="120467126" sldId="356"/>
            <ac:spMk id="15" creationId="{494DB7C8-F48B-D093-97C9-B6DFCF90473F}"/>
          </ac:spMkLst>
        </pc:spChg>
        <pc:picChg chg="add mod">
          <ac:chgData name="Luis Sanjines" userId="80d4972b-57b4-487f-a029-1c8c6818edc4" providerId="ADAL" clId="{272C5455-B102-4576-AB99-8CEBFBC12A1E}" dt="2023-05-02T23:14:15.365" v="3712" actId="1076"/>
          <ac:picMkLst>
            <pc:docMk/>
            <pc:sldMk cId="120467126" sldId="356"/>
            <ac:picMk id="9" creationId="{E9B43381-832C-D3EE-4FA0-7045478CC4F6}"/>
          </ac:picMkLst>
        </pc:picChg>
        <pc:picChg chg="add mod">
          <ac:chgData name="Luis Sanjines" userId="80d4972b-57b4-487f-a029-1c8c6818edc4" providerId="ADAL" clId="{272C5455-B102-4576-AB99-8CEBFBC12A1E}" dt="2023-05-02T23:14:13.254" v="3711" actId="1076"/>
          <ac:picMkLst>
            <pc:docMk/>
            <pc:sldMk cId="120467126" sldId="356"/>
            <ac:picMk id="11" creationId="{EC438011-00F5-B685-EE61-3AC11CB17A19}"/>
          </ac:picMkLst>
        </pc:picChg>
      </pc:sldChg>
      <pc:sldChg chg="addSp delSp modSp add mod">
        <pc:chgData name="Luis Sanjines" userId="80d4972b-57b4-487f-a029-1c8c6818edc4" providerId="ADAL" clId="{272C5455-B102-4576-AB99-8CEBFBC12A1E}" dt="2023-05-03T00:21:49.776" v="4343" actId="1076"/>
        <pc:sldMkLst>
          <pc:docMk/>
          <pc:sldMk cId="3037522280" sldId="357"/>
        </pc:sldMkLst>
        <pc:spChg chg="mod">
          <ac:chgData name="Luis Sanjines" userId="80d4972b-57b4-487f-a029-1c8c6818edc4" providerId="ADAL" clId="{272C5455-B102-4576-AB99-8CEBFBC12A1E}" dt="2023-05-03T00:15:48.282" v="3857" actId="20577"/>
          <ac:spMkLst>
            <pc:docMk/>
            <pc:sldMk cId="3037522280" sldId="357"/>
            <ac:spMk id="3" creationId="{2F2748FB-E511-97C1-1308-57599AAAA5B9}"/>
          </ac:spMkLst>
        </pc:spChg>
        <pc:spChg chg="add del mod">
          <ac:chgData name="Luis Sanjines" userId="80d4972b-57b4-487f-a029-1c8c6818edc4" providerId="ADAL" clId="{272C5455-B102-4576-AB99-8CEBFBC12A1E}" dt="2023-05-03T00:13:27.359" v="3790" actId="478"/>
          <ac:spMkLst>
            <pc:docMk/>
            <pc:sldMk cId="3037522280" sldId="357"/>
            <ac:spMk id="4" creationId="{E7479C55-4460-8040-D085-CCCDA4DC43F0}"/>
          </ac:spMkLst>
        </pc:spChg>
        <pc:spChg chg="del">
          <ac:chgData name="Luis Sanjines" userId="80d4972b-57b4-487f-a029-1c8c6818edc4" providerId="ADAL" clId="{272C5455-B102-4576-AB99-8CEBFBC12A1E}" dt="2023-05-03T00:13:25.642" v="3789" actId="478"/>
          <ac:spMkLst>
            <pc:docMk/>
            <pc:sldMk cId="3037522280" sldId="357"/>
            <ac:spMk id="5" creationId="{865A9E8C-1969-159C-5B85-E9333C024632}"/>
          </ac:spMkLst>
        </pc:spChg>
        <pc:spChg chg="add mod">
          <ac:chgData name="Luis Sanjines" userId="80d4972b-57b4-487f-a029-1c8c6818edc4" providerId="ADAL" clId="{272C5455-B102-4576-AB99-8CEBFBC12A1E}" dt="2023-05-03T00:21:49.776" v="4343" actId="1076"/>
          <ac:spMkLst>
            <pc:docMk/>
            <pc:sldMk cId="3037522280" sldId="357"/>
            <ac:spMk id="6" creationId="{54026CFB-68FD-CBDD-2FA6-39A77302C32C}"/>
          </ac:spMkLst>
        </pc:spChg>
        <pc:picChg chg="add mod">
          <ac:chgData name="Luis Sanjines" userId="80d4972b-57b4-487f-a029-1c8c6818edc4" providerId="ADAL" clId="{272C5455-B102-4576-AB99-8CEBFBC12A1E}" dt="2023-05-03T00:21:46.370" v="4342" actId="1076"/>
          <ac:picMkLst>
            <pc:docMk/>
            <pc:sldMk cId="3037522280" sldId="357"/>
            <ac:picMk id="8" creationId="{2C46FE58-B59D-0C5C-8A31-6753AC9C35B6}"/>
          </ac:picMkLst>
        </pc:picChg>
      </pc:sldChg>
      <pc:sldChg chg="addSp delSp modSp add mod">
        <pc:chgData name="Luis Sanjines" userId="80d4972b-57b4-487f-a029-1c8c6818edc4" providerId="ADAL" clId="{272C5455-B102-4576-AB99-8CEBFBC12A1E}" dt="2023-05-03T00:40:40.072" v="5206" actId="1076"/>
        <pc:sldMkLst>
          <pc:docMk/>
          <pc:sldMk cId="2605337231" sldId="358"/>
        </pc:sldMkLst>
        <pc:spChg chg="add mod">
          <ac:chgData name="Luis Sanjines" userId="80d4972b-57b4-487f-a029-1c8c6818edc4" providerId="ADAL" clId="{272C5455-B102-4576-AB99-8CEBFBC12A1E}" dt="2023-05-03T00:25:44.593" v="4380"/>
          <ac:spMkLst>
            <pc:docMk/>
            <pc:sldMk cId="2605337231" sldId="358"/>
            <ac:spMk id="2" creationId="{545D1ADE-CD3D-C7CE-947B-7BAA50932254}"/>
          </ac:spMkLst>
        </pc:spChg>
        <pc:spChg chg="del">
          <ac:chgData name="Luis Sanjines" userId="80d4972b-57b4-487f-a029-1c8c6818edc4" providerId="ADAL" clId="{272C5455-B102-4576-AB99-8CEBFBC12A1E}" dt="2023-05-03T00:25:43.497" v="4379" actId="478"/>
          <ac:spMkLst>
            <pc:docMk/>
            <pc:sldMk cId="2605337231" sldId="358"/>
            <ac:spMk id="3" creationId="{2F2748FB-E511-97C1-1308-57599AAAA5B9}"/>
          </ac:spMkLst>
        </pc:spChg>
        <pc:spChg chg="add mod">
          <ac:chgData name="Luis Sanjines" userId="80d4972b-57b4-487f-a029-1c8c6818edc4" providerId="ADAL" clId="{272C5455-B102-4576-AB99-8CEBFBC12A1E}" dt="2023-05-03T00:40:40.072" v="5206" actId="1076"/>
          <ac:spMkLst>
            <pc:docMk/>
            <pc:sldMk cId="2605337231" sldId="358"/>
            <ac:spMk id="4" creationId="{BA77CEAD-80C0-090F-3187-5880E9DB4067}"/>
          </ac:spMkLst>
        </pc:spChg>
        <pc:spChg chg="del">
          <ac:chgData name="Luis Sanjines" userId="80d4972b-57b4-487f-a029-1c8c6818edc4" providerId="ADAL" clId="{272C5455-B102-4576-AB99-8CEBFBC12A1E}" dt="2023-05-03T00:29:32.597" v="4843" actId="478"/>
          <ac:spMkLst>
            <pc:docMk/>
            <pc:sldMk cId="2605337231" sldId="358"/>
            <ac:spMk id="5" creationId="{865A9E8C-1969-159C-5B85-E9333C024632}"/>
          </ac:spMkLst>
        </pc:spChg>
        <pc:spChg chg="add del mod">
          <ac:chgData name="Luis Sanjines" userId="80d4972b-57b4-487f-a029-1c8c6818edc4" providerId="ADAL" clId="{272C5455-B102-4576-AB99-8CEBFBC12A1E}" dt="2023-05-03T00:29:40.020" v="4844" actId="478"/>
          <ac:spMkLst>
            <pc:docMk/>
            <pc:sldMk cId="2605337231" sldId="358"/>
            <ac:spMk id="7" creationId="{7405E3CC-FBAF-585A-CBF9-386E2C297BEF}"/>
          </ac:spMkLst>
        </pc:spChg>
        <pc:picChg chg="add mod">
          <ac:chgData name="Luis Sanjines" userId="80d4972b-57b4-487f-a029-1c8c6818edc4" providerId="ADAL" clId="{272C5455-B102-4576-AB99-8CEBFBC12A1E}" dt="2023-05-03T00:36:59.775" v="5106" actId="1076"/>
          <ac:picMkLst>
            <pc:docMk/>
            <pc:sldMk cId="2605337231" sldId="358"/>
            <ac:picMk id="9" creationId="{CC5C96EC-5E4A-8950-057E-1F2C3CC0EEFB}"/>
          </ac:picMkLst>
        </pc:picChg>
      </pc:sldChg>
      <pc:sldChg chg="addSp delSp modSp add mod">
        <pc:chgData name="Luis Sanjines" userId="80d4972b-57b4-487f-a029-1c8c6818edc4" providerId="ADAL" clId="{272C5455-B102-4576-AB99-8CEBFBC12A1E}" dt="2023-05-03T00:46:10.169" v="5605" actId="1076"/>
        <pc:sldMkLst>
          <pc:docMk/>
          <pc:sldMk cId="612673268" sldId="359"/>
        </pc:sldMkLst>
        <pc:spChg chg="mod">
          <ac:chgData name="Luis Sanjines" userId="80d4972b-57b4-487f-a029-1c8c6818edc4" providerId="ADAL" clId="{272C5455-B102-4576-AB99-8CEBFBC12A1E}" dt="2023-05-03T00:39:40.627" v="5145" actId="20577"/>
          <ac:spMkLst>
            <pc:docMk/>
            <pc:sldMk cId="612673268" sldId="359"/>
            <ac:spMk id="3" creationId="{2F2748FB-E511-97C1-1308-57599AAAA5B9}"/>
          </ac:spMkLst>
        </pc:spChg>
        <pc:spChg chg="add del mod">
          <ac:chgData name="Luis Sanjines" userId="80d4972b-57b4-487f-a029-1c8c6818edc4" providerId="ADAL" clId="{272C5455-B102-4576-AB99-8CEBFBC12A1E}" dt="2023-05-03T00:37:15.581" v="5108" actId="478"/>
          <ac:spMkLst>
            <pc:docMk/>
            <pc:sldMk cId="612673268" sldId="359"/>
            <ac:spMk id="4" creationId="{5BAEBA38-E91A-126E-FBDB-51D046D4FD61}"/>
          </ac:spMkLst>
        </pc:spChg>
        <pc:spChg chg="del">
          <ac:chgData name="Luis Sanjines" userId="80d4972b-57b4-487f-a029-1c8c6818edc4" providerId="ADAL" clId="{272C5455-B102-4576-AB99-8CEBFBC12A1E}" dt="2023-05-03T00:37:14.260" v="5107" actId="478"/>
          <ac:spMkLst>
            <pc:docMk/>
            <pc:sldMk cId="612673268" sldId="359"/>
            <ac:spMk id="5" creationId="{865A9E8C-1969-159C-5B85-E9333C024632}"/>
          </ac:spMkLst>
        </pc:spChg>
        <pc:spChg chg="add mod">
          <ac:chgData name="Luis Sanjines" userId="80d4972b-57b4-487f-a029-1c8c6818edc4" providerId="ADAL" clId="{272C5455-B102-4576-AB99-8CEBFBC12A1E}" dt="2023-05-03T00:46:03.994" v="5604" actId="1076"/>
          <ac:spMkLst>
            <pc:docMk/>
            <pc:sldMk cId="612673268" sldId="359"/>
            <ac:spMk id="6" creationId="{43582BD5-9852-28CB-A181-D5E3ADD570BF}"/>
          </ac:spMkLst>
        </pc:spChg>
        <pc:picChg chg="add mod">
          <ac:chgData name="Luis Sanjines" userId="80d4972b-57b4-487f-a029-1c8c6818edc4" providerId="ADAL" clId="{272C5455-B102-4576-AB99-8CEBFBC12A1E}" dt="2023-05-03T00:46:10.169" v="5605" actId="1076"/>
          <ac:picMkLst>
            <pc:docMk/>
            <pc:sldMk cId="612673268" sldId="359"/>
            <ac:picMk id="8" creationId="{510380C4-C961-2399-3BD0-16449A8347D2}"/>
          </ac:picMkLst>
        </pc:picChg>
      </pc:sldChg>
      <pc:sldChg chg="addSp modSp add mod">
        <pc:chgData name="Luis Sanjines" userId="80d4972b-57b4-487f-a029-1c8c6818edc4" providerId="ADAL" clId="{272C5455-B102-4576-AB99-8CEBFBC12A1E}" dt="2023-05-03T20:36:06.740" v="8382" actId="1076"/>
        <pc:sldMkLst>
          <pc:docMk/>
          <pc:sldMk cId="2647711130" sldId="360"/>
        </pc:sldMkLst>
        <pc:spChg chg="mod">
          <ac:chgData name="Luis Sanjines" userId="80d4972b-57b4-487f-a029-1c8c6818edc4" providerId="ADAL" clId="{272C5455-B102-4576-AB99-8CEBFBC12A1E}" dt="2023-05-03T20:29:33.631" v="8247" actId="20577"/>
          <ac:spMkLst>
            <pc:docMk/>
            <pc:sldMk cId="2647711130" sldId="360"/>
            <ac:spMk id="3" creationId="{2F2748FB-E511-97C1-1308-57599AAAA5B9}"/>
          </ac:spMkLst>
        </pc:spChg>
        <pc:spChg chg="add mod">
          <ac:chgData name="Luis Sanjines" userId="80d4972b-57b4-487f-a029-1c8c6818edc4" providerId="ADAL" clId="{272C5455-B102-4576-AB99-8CEBFBC12A1E}" dt="2023-05-03T20:34:58.979" v="8321" actId="1076"/>
          <ac:spMkLst>
            <pc:docMk/>
            <pc:sldMk cId="2647711130" sldId="360"/>
            <ac:spMk id="11" creationId="{A6252215-6C85-0D33-BB95-4648FFCD4621}"/>
          </ac:spMkLst>
        </pc:spChg>
        <pc:spChg chg="add mod">
          <ac:chgData name="Luis Sanjines" userId="80d4972b-57b4-487f-a029-1c8c6818edc4" providerId="ADAL" clId="{272C5455-B102-4576-AB99-8CEBFBC12A1E}" dt="2023-05-03T20:35:46.229" v="8378" actId="1076"/>
          <ac:spMkLst>
            <pc:docMk/>
            <pc:sldMk cId="2647711130" sldId="360"/>
            <ac:spMk id="12" creationId="{64C0538E-6BBC-30B8-A5B6-B0341C99F2DB}"/>
          </ac:spMkLst>
        </pc:spChg>
        <pc:picChg chg="add mod">
          <ac:chgData name="Luis Sanjines" userId="80d4972b-57b4-487f-a029-1c8c6818edc4" providerId="ADAL" clId="{272C5455-B102-4576-AB99-8CEBFBC12A1E}" dt="2023-05-03T20:33:33.097" v="8277" actId="14100"/>
          <ac:picMkLst>
            <pc:docMk/>
            <pc:sldMk cId="2647711130" sldId="360"/>
            <ac:picMk id="4" creationId="{1B506900-F4DE-A08B-D147-A3A1A650105B}"/>
          </ac:picMkLst>
        </pc:picChg>
        <pc:picChg chg="add mod">
          <ac:chgData name="Luis Sanjines" userId="80d4972b-57b4-487f-a029-1c8c6818edc4" providerId="ADAL" clId="{272C5455-B102-4576-AB99-8CEBFBC12A1E}" dt="2023-05-03T20:36:06.740" v="8382" actId="1076"/>
          <ac:picMkLst>
            <pc:docMk/>
            <pc:sldMk cId="2647711130" sldId="360"/>
            <ac:picMk id="6" creationId="{819527F3-9417-4429-B92E-4239BFF0B883}"/>
          </ac:picMkLst>
        </pc:picChg>
        <pc:picChg chg="add mod">
          <ac:chgData name="Luis Sanjines" userId="80d4972b-57b4-487f-a029-1c8c6818edc4" providerId="ADAL" clId="{272C5455-B102-4576-AB99-8CEBFBC12A1E}" dt="2023-05-03T20:35:49.116" v="8379" actId="1076"/>
          <ac:picMkLst>
            <pc:docMk/>
            <pc:sldMk cId="2647711130" sldId="360"/>
            <ac:picMk id="8" creationId="{D5C4278A-287D-56C0-1495-6CB692C64FF5}"/>
          </ac:picMkLst>
        </pc:picChg>
        <pc:picChg chg="add mod">
          <ac:chgData name="Luis Sanjines" userId="80d4972b-57b4-487f-a029-1c8c6818edc4" providerId="ADAL" clId="{272C5455-B102-4576-AB99-8CEBFBC12A1E}" dt="2023-05-03T20:35:04.363" v="8322" actId="1076"/>
          <ac:picMkLst>
            <pc:docMk/>
            <pc:sldMk cId="2647711130" sldId="360"/>
            <ac:picMk id="10" creationId="{C9B72995-C492-0D6A-186F-05C3E018588C}"/>
          </ac:picMkLst>
        </pc:picChg>
      </pc:sldChg>
      <pc:sldChg chg="addSp modSp add mod">
        <pc:chgData name="Luis Sanjines" userId="80d4972b-57b4-487f-a029-1c8c6818edc4" providerId="ADAL" clId="{272C5455-B102-4576-AB99-8CEBFBC12A1E}" dt="2023-05-03T20:39:29.283" v="8442" actId="1076"/>
        <pc:sldMkLst>
          <pc:docMk/>
          <pc:sldMk cId="2712943065" sldId="361"/>
        </pc:sldMkLst>
        <pc:spChg chg="mod">
          <ac:chgData name="Luis Sanjines" userId="80d4972b-57b4-487f-a029-1c8c6818edc4" providerId="ADAL" clId="{272C5455-B102-4576-AB99-8CEBFBC12A1E}" dt="2023-05-03T20:36:58.496" v="8423" actId="20577"/>
          <ac:spMkLst>
            <pc:docMk/>
            <pc:sldMk cId="2712943065" sldId="361"/>
            <ac:spMk id="3" creationId="{2F2748FB-E511-97C1-1308-57599AAAA5B9}"/>
          </ac:spMkLst>
        </pc:spChg>
        <pc:picChg chg="add mod">
          <ac:chgData name="Luis Sanjines" userId="80d4972b-57b4-487f-a029-1c8c6818edc4" providerId="ADAL" clId="{272C5455-B102-4576-AB99-8CEBFBC12A1E}" dt="2023-05-03T20:38:20.509" v="8434" actId="1076"/>
          <ac:picMkLst>
            <pc:docMk/>
            <pc:sldMk cId="2712943065" sldId="361"/>
            <ac:picMk id="4" creationId="{25C8F0BB-1978-3976-A140-7E6B70D64D20}"/>
          </ac:picMkLst>
        </pc:picChg>
        <pc:picChg chg="add mod">
          <ac:chgData name="Luis Sanjines" userId="80d4972b-57b4-487f-a029-1c8c6818edc4" providerId="ADAL" clId="{272C5455-B102-4576-AB99-8CEBFBC12A1E}" dt="2023-05-03T20:39:29.283" v="8442" actId="1076"/>
          <ac:picMkLst>
            <pc:docMk/>
            <pc:sldMk cId="2712943065" sldId="361"/>
            <ac:picMk id="6" creationId="{C0F4237D-2545-A643-0407-279263377945}"/>
          </ac:picMkLst>
        </pc:picChg>
        <pc:picChg chg="add mod">
          <ac:chgData name="Luis Sanjines" userId="80d4972b-57b4-487f-a029-1c8c6818edc4" providerId="ADAL" clId="{272C5455-B102-4576-AB99-8CEBFBC12A1E}" dt="2023-05-03T20:39:26.596" v="8441" actId="14100"/>
          <ac:picMkLst>
            <pc:docMk/>
            <pc:sldMk cId="2712943065" sldId="361"/>
            <ac:picMk id="8" creationId="{68A5FBEE-D0EF-7D17-CA63-159758AE7EC7}"/>
          </ac:picMkLst>
        </pc:picChg>
      </pc:sldChg>
      <pc:sldChg chg="addSp modSp add mod">
        <pc:chgData name="Luis Sanjines" userId="80d4972b-57b4-487f-a029-1c8c6818edc4" providerId="ADAL" clId="{272C5455-B102-4576-AB99-8CEBFBC12A1E}" dt="2023-05-04T03:46:10.223" v="8665" actId="1076"/>
        <pc:sldMkLst>
          <pc:docMk/>
          <pc:sldMk cId="88159091" sldId="362"/>
        </pc:sldMkLst>
        <pc:spChg chg="mod">
          <ac:chgData name="Luis Sanjines" userId="80d4972b-57b4-487f-a029-1c8c6818edc4" providerId="ADAL" clId="{272C5455-B102-4576-AB99-8CEBFBC12A1E}" dt="2023-05-04T03:45:02.790" v="8655" actId="20577"/>
          <ac:spMkLst>
            <pc:docMk/>
            <pc:sldMk cId="88159091" sldId="362"/>
            <ac:spMk id="3" creationId="{2F2748FB-E511-97C1-1308-57599AAAA5B9}"/>
          </ac:spMkLst>
        </pc:spChg>
        <pc:picChg chg="add mod">
          <ac:chgData name="Luis Sanjines" userId="80d4972b-57b4-487f-a029-1c8c6818edc4" providerId="ADAL" clId="{272C5455-B102-4576-AB99-8CEBFBC12A1E}" dt="2023-05-04T03:46:10.223" v="8665" actId="1076"/>
          <ac:picMkLst>
            <pc:docMk/>
            <pc:sldMk cId="88159091" sldId="362"/>
            <ac:picMk id="4" creationId="{25FA2E32-2AD8-46FC-E573-002E7DF6F617}"/>
          </ac:picMkLst>
        </pc:picChg>
      </pc:sldChg>
      <pc:sldChg chg="addSp delSp modSp add mod">
        <pc:chgData name="Luis Sanjines" userId="80d4972b-57b4-487f-a029-1c8c6818edc4" providerId="ADAL" clId="{272C5455-B102-4576-AB99-8CEBFBC12A1E}" dt="2023-05-04T05:01:58.858" v="9379" actId="1076"/>
        <pc:sldMkLst>
          <pc:docMk/>
          <pc:sldMk cId="3662121308" sldId="363"/>
        </pc:sldMkLst>
        <pc:spChg chg="add mod">
          <ac:chgData name="Luis Sanjines" userId="80d4972b-57b4-487f-a029-1c8c6818edc4" providerId="ADAL" clId="{272C5455-B102-4576-AB99-8CEBFBC12A1E}" dt="2023-05-04T05:00:57.375" v="9371"/>
          <ac:spMkLst>
            <pc:docMk/>
            <pc:sldMk cId="3662121308" sldId="363"/>
            <ac:spMk id="2" creationId="{130185D5-4778-1413-D971-7220CC657561}"/>
          </ac:spMkLst>
        </pc:spChg>
        <pc:spChg chg="del">
          <ac:chgData name="Luis Sanjines" userId="80d4972b-57b4-487f-a029-1c8c6818edc4" providerId="ADAL" clId="{272C5455-B102-4576-AB99-8CEBFBC12A1E}" dt="2023-05-04T05:00:32.454" v="9367" actId="478"/>
          <ac:spMkLst>
            <pc:docMk/>
            <pc:sldMk cId="3662121308" sldId="363"/>
            <ac:spMk id="3" creationId="{2F2748FB-E511-97C1-1308-57599AAAA5B9}"/>
          </ac:spMkLst>
        </pc:spChg>
        <pc:picChg chg="add mod">
          <ac:chgData name="Luis Sanjines" userId="80d4972b-57b4-487f-a029-1c8c6818edc4" providerId="ADAL" clId="{272C5455-B102-4576-AB99-8CEBFBC12A1E}" dt="2023-05-04T05:01:58.858" v="9379" actId="1076"/>
          <ac:picMkLst>
            <pc:docMk/>
            <pc:sldMk cId="3662121308" sldId="363"/>
            <ac:picMk id="5" creationId="{5012BF37-7C47-4C77-BF4E-B3DCBD0282E6}"/>
          </ac:picMkLst>
        </pc:picChg>
      </pc:sldChg>
      <pc:sldChg chg="addSp delSp modSp add mod">
        <pc:chgData name="Luis Sanjines" userId="80d4972b-57b4-487f-a029-1c8c6818edc4" providerId="ADAL" clId="{272C5455-B102-4576-AB99-8CEBFBC12A1E}" dt="2023-05-04T03:54:24.811" v="8821" actId="1076"/>
        <pc:sldMkLst>
          <pc:docMk/>
          <pc:sldMk cId="486613664" sldId="364"/>
        </pc:sldMkLst>
        <pc:spChg chg="add mod">
          <ac:chgData name="Luis Sanjines" userId="80d4972b-57b4-487f-a029-1c8c6818edc4" providerId="ADAL" clId="{272C5455-B102-4576-AB99-8CEBFBC12A1E}" dt="2023-05-04T03:47:02.653" v="8667"/>
          <ac:spMkLst>
            <pc:docMk/>
            <pc:sldMk cId="486613664" sldId="364"/>
            <ac:spMk id="2" creationId="{CB77C88C-7AED-DCE8-7B24-9F3264B60D91}"/>
          </ac:spMkLst>
        </pc:spChg>
        <pc:spChg chg="del">
          <ac:chgData name="Luis Sanjines" userId="80d4972b-57b4-487f-a029-1c8c6818edc4" providerId="ADAL" clId="{272C5455-B102-4576-AB99-8CEBFBC12A1E}" dt="2023-05-04T03:47:01.465" v="8666" actId="478"/>
          <ac:spMkLst>
            <pc:docMk/>
            <pc:sldMk cId="486613664" sldId="364"/>
            <ac:spMk id="3" creationId="{2F2748FB-E511-97C1-1308-57599AAAA5B9}"/>
          </ac:spMkLst>
        </pc:spChg>
        <pc:spChg chg="add mod">
          <ac:chgData name="Luis Sanjines" userId="80d4972b-57b4-487f-a029-1c8c6818edc4" providerId="ADAL" clId="{272C5455-B102-4576-AB99-8CEBFBC12A1E}" dt="2023-05-04T03:53:35.973" v="8817" actId="1076"/>
          <ac:spMkLst>
            <pc:docMk/>
            <pc:sldMk cId="486613664" sldId="364"/>
            <ac:spMk id="4" creationId="{D413B857-2A79-8C6D-E383-84D89220694F}"/>
          </ac:spMkLst>
        </pc:spChg>
        <pc:picChg chg="add mod">
          <ac:chgData name="Luis Sanjines" userId="80d4972b-57b4-487f-a029-1c8c6818edc4" providerId="ADAL" clId="{272C5455-B102-4576-AB99-8CEBFBC12A1E}" dt="2023-05-04T03:54:24.811" v="8821" actId="1076"/>
          <ac:picMkLst>
            <pc:docMk/>
            <pc:sldMk cId="486613664" sldId="364"/>
            <ac:picMk id="6" creationId="{BD532CD0-C772-AA4F-7517-45D6AD3BBDCB}"/>
          </ac:picMkLst>
        </pc:picChg>
      </pc:sldChg>
      <pc:sldChg chg="addSp delSp modSp add mod">
        <pc:chgData name="Luis Sanjines" userId="80d4972b-57b4-487f-a029-1c8c6818edc4" providerId="ADAL" clId="{272C5455-B102-4576-AB99-8CEBFBC12A1E}" dt="2023-05-04T03:57:16.748" v="8859" actId="1076"/>
        <pc:sldMkLst>
          <pc:docMk/>
          <pc:sldMk cId="486536115" sldId="365"/>
        </pc:sldMkLst>
        <pc:spChg chg="add mod">
          <ac:chgData name="Luis Sanjines" userId="80d4972b-57b4-487f-a029-1c8c6818edc4" providerId="ADAL" clId="{272C5455-B102-4576-AB99-8CEBFBC12A1E}" dt="2023-05-04T03:47:17.716" v="8669"/>
          <ac:spMkLst>
            <pc:docMk/>
            <pc:sldMk cId="486536115" sldId="365"/>
            <ac:spMk id="2" creationId="{AAA06275-BDA0-B4FD-58A7-2C6DD70D006C}"/>
          </ac:spMkLst>
        </pc:spChg>
        <pc:spChg chg="del">
          <ac:chgData name="Luis Sanjines" userId="80d4972b-57b4-487f-a029-1c8c6818edc4" providerId="ADAL" clId="{272C5455-B102-4576-AB99-8CEBFBC12A1E}" dt="2023-05-04T03:47:16.417" v="8668" actId="478"/>
          <ac:spMkLst>
            <pc:docMk/>
            <pc:sldMk cId="486536115" sldId="365"/>
            <ac:spMk id="3" creationId="{2F2748FB-E511-97C1-1308-57599AAAA5B9}"/>
          </ac:spMkLst>
        </pc:spChg>
        <pc:picChg chg="add mod">
          <ac:chgData name="Luis Sanjines" userId="80d4972b-57b4-487f-a029-1c8c6818edc4" providerId="ADAL" clId="{272C5455-B102-4576-AB99-8CEBFBC12A1E}" dt="2023-05-04T03:56:48.717" v="8849" actId="1076"/>
          <ac:picMkLst>
            <pc:docMk/>
            <pc:sldMk cId="486536115" sldId="365"/>
            <ac:picMk id="5" creationId="{8D6E4F68-5E92-AFFA-EA77-4F7A36525282}"/>
          </ac:picMkLst>
        </pc:picChg>
        <pc:picChg chg="add del mod">
          <ac:chgData name="Luis Sanjines" userId="80d4972b-57b4-487f-a029-1c8c6818edc4" providerId="ADAL" clId="{272C5455-B102-4576-AB99-8CEBFBC12A1E}" dt="2023-05-04T03:56:36.585" v="8844" actId="478"/>
          <ac:picMkLst>
            <pc:docMk/>
            <pc:sldMk cId="486536115" sldId="365"/>
            <ac:picMk id="7" creationId="{5DAB4E4B-1E26-9605-7684-78BC14BF39CA}"/>
          </ac:picMkLst>
        </pc:picChg>
        <pc:picChg chg="add mod">
          <ac:chgData name="Luis Sanjines" userId="80d4972b-57b4-487f-a029-1c8c6818edc4" providerId="ADAL" clId="{272C5455-B102-4576-AB99-8CEBFBC12A1E}" dt="2023-05-04T03:56:54.781" v="8851" actId="1076"/>
          <ac:picMkLst>
            <pc:docMk/>
            <pc:sldMk cId="486536115" sldId="365"/>
            <ac:picMk id="9" creationId="{2D820CD1-7AE4-AD7D-B654-64EDA51A74EA}"/>
          </ac:picMkLst>
        </pc:picChg>
        <pc:picChg chg="add mod">
          <ac:chgData name="Luis Sanjines" userId="80d4972b-57b4-487f-a029-1c8c6818edc4" providerId="ADAL" clId="{272C5455-B102-4576-AB99-8CEBFBC12A1E}" dt="2023-05-04T03:57:16.748" v="8859" actId="1076"/>
          <ac:picMkLst>
            <pc:docMk/>
            <pc:sldMk cId="486536115" sldId="365"/>
            <ac:picMk id="10" creationId="{24BCDE29-831A-D544-57E5-010B8039C1A2}"/>
          </ac:picMkLst>
        </pc:picChg>
      </pc:sldChg>
      <pc:sldChg chg="addSp delSp modSp add mod">
        <pc:chgData name="Luis Sanjines" userId="80d4972b-57b4-487f-a029-1c8c6818edc4" providerId="ADAL" clId="{272C5455-B102-4576-AB99-8CEBFBC12A1E}" dt="2023-05-04T04:03:39.853" v="9032" actId="1076"/>
        <pc:sldMkLst>
          <pc:docMk/>
          <pc:sldMk cId="3301922757" sldId="366"/>
        </pc:sldMkLst>
        <pc:spChg chg="add mod">
          <ac:chgData name="Luis Sanjines" userId="80d4972b-57b4-487f-a029-1c8c6818edc4" providerId="ADAL" clId="{272C5455-B102-4576-AB99-8CEBFBC12A1E}" dt="2023-05-04T03:57:40.003" v="8861"/>
          <ac:spMkLst>
            <pc:docMk/>
            <pc:sldMk cId="3301922757" sldId="366"/>
            <ac:spMk id="2" creationId="{76102424-9608-F2A8-FE93-C48B7EE58775}"/>
          </ac:spMkLst>
        </pc:spChg>
        <pc:spChg chg="del">
          <ac:chgData name="Luis Sanjines" userId="80d4972b-57b4-487f-a029-1c8c6818edc4" providerId="ADAL" clId="{272C5455-B102-4576-AB99-8CEBFBC12A1E}" dt="2023-05-04T03:57:30.659" v="8860" actId="478"/>
          <ac:spMkLst>
            <pc:docMk/>
            <pc:sldMk cId="3301922757" sldId="366"/>
            <ac:spMk id="3" creationId="{2F2748FB-E511-97C1-1308-57599AAAA5B9}"/>
          </ac:spMkLst>
        </pc:spChg>
        <pc:spChg chg="add mod">
          <ac:chgData name="Luis Sanjines" userId="80d4972b-57b4-487f-a029-1c8c6818edc4" providerId="ADAL" clId="{272C5455-B102-4576-AB99-8CEBFBC12A1E}" dt="2023-05-04T04:01:05.200" v="8926" actId="1076"/>
          <ac:spMkLst>
            <pc:docMk/>
            <pc:sldMk cId="3301922757" sldId="366"/>
            <ac:spMk id="4" creationId="{511E61A2-9CB4-2E52-9263-F8913CB4E929}"/>
          </ac:spMkLst>
        </pc:spChg>
        <pc:spChg chg="add mod">
          <ac:chgData name="Luis Sanjines" userId="80d4972b-57b4-487f-a029-1c8c6818edc4" providerId="ADAL" clId="{272C5455-B102-4576-AB99-8CEBFBC12A1E}" dt="2023-05-04T04:02:56.587" v="8985" actId="1076"/>
          <ac:spMkLst>
            <pc:docMk/>
            <pc:sldMk cId="3301922757" sldId="366"/>
            <ac:spMk id="9" creationId="{C40CEB66-DC28-09FC-1167-1B2C1190CA26}"/>
          </ac:spMkLst>
        </pc:spChg>
        <pc:spChg chg="add mod">
          <ac:chgData name="Luis Sanjines" userId="80d4972b-57b4-487f-a029-1c8c6818edc4" providerId="ADAL" clId="{272C5455-B102-4576-AB99-8CEBFBC12A1E}" dt="2023-05-04T04:03:39.853" v="9032" actId="1076"/>
          <ac:spMkLst>
            <pc:docMk/>
            <pc:sldMk cId="3301922757" sldId="366"/>
            <ac:spMk id="10" creationId="{26BB46A7-3DB1-F483-A677-8F40EF1FCC71}"/>
          </ac:spMkLst>
        </pc:spChg>
        <pc:picChg chg="add mod">
          <ac:chgData name="Luis Sanjines" userId="80d4972b-57b4-487f-a029-1c8c6818edc4" providerId="ADAL" clId="{272C5455-B102-4576-AB99-8CEBFBC12A1E}" dt="2023-05-04T04:01:56.129" v="8939" actId="1076"/>
          <ac:picMkLst>
            <pc:docMk/>
            <pc:sldMk cId="3301922757" sldId="366"/>
            <ac:picMk id="6" creationId="{2BBBD5C2-E101-F2BD-F1C0-6E7CCE86279A}"/>
          </ac:picMkLst>
        </pc:picChg>
        <pc:picChg chg="add mod">
          <ac:chgData name="Luis Sanjines" userId="80d4972b-57b4-487f-a029-1c8c6818edc4" providerId="ADAL" clId="{272C5455-B102-4576-AB99-8CEBFBC12A1E}" dt="2023-05-04T04:01:52.358" v="8937" actId="1076"/>
          <ac:picMkLst>
            <pc:docMk/>
            <pc:sldMk cId="3301922757" sldId="366"/>
            <ac:picMk id="8" creationId="{9BD6DC05-DB19-A358-49F3-78ACEA2C6254}"/>
          </ac:picMkLst>
        </pc:picChg>
      </pc:sldChg>
      <pc:sldChg chg="addSp delSp modSp add mod">
        <pc:chgData name="Luis Sanjines" userId="80d4972b-57b4-487f-a029-1c8c6818edc4" providerId="ADAL" clId="{272C5455-B102-4576-AB99-8CEBFBC12A1E}" dt="2023-05-04T04:17:47.871" v="9230" actId="14100"/>
        <pc:sldMkLst>
          <pc:docMk/>
          <pc:sldMk cId="2245980065" sldId="367"/>
        </pc:sldMkLst>
        <pc:spChg chg="add mod">
          <ac:chgData name="Luis Sanjines" userId="80d4972b-57b4-487f-a029-1c8c6818edc4" providerId="ADAL" clId="{272C5455-B102-4576-AB99-8CEBFBC12A1E}" dt="2023-05-04T03:47:31.882" v="8671"/>
          <ac:spMkLst>
            <pc:docMk/>
            <pc:sldMk cId="2245980065" sldId="367"/>
            <ac:spMk id="2" creationId="{F0446CA9-7F13-F293-372F-C447B64D324B}"/>
          </ac:spMkLst>
        </pc:spChg>
        <pc:spChg chg="del">
          <ac:chgData name="Luis Sanjines" userId="80d4972b-57b4-487f-a029-1c8c6818edc4" providerId="ADAL" clId="{272C5455-B102-4576-AB99-8CEBFBC12A1E}" dt="2023-05-04T03:47:30.792" v="8670" actId="478"/>
          <ac:spMkLst>
            <pc:docMk/>
            <pc:sldMk cId="2245980065" sldId="367"/>
            <ac:spMk id="3" creationId="{2F2748FB-E511-97C1-1308-57599AAAA5B9}"/>
          </ac:spMkLst>
        </pc:spChg>
        <pc:spChg chg="add mod">
          <ac:chgData name="Luis Sanjines" userId="80d4972b-57b4-487f-a029-1c8c6818edc4" providerId="ADAL" clId="{272C5455-B102-4576-AB99-8CEBFBC12A1E}" dt="2023-05-04T04:17:47.871" v="9230" actId="14100"/>
          <ac:spMkLst>
            <pc:docMk/>
            <pc:sldMk cId="2245980065" sldId="367"/>
            <ac:spMk id="4" creationId="{2D9ABADD-D892-6F5C-7A6A-AB78203BCE4F}"/>
          </ac:spMkLst>
        </pc:spChg>
        <pc:picChg chg="add mod">
          <ac:chgData name="Luis Sanjines" userId="80d4972b-57b4-487f-a029-1c8c6818edc4" providerId="ADAL" clId="{272C5455-B102-4576-AB99-8CEBFBC12A1E}" dt="2023-05-04T04:14:55.862" v="9168" actId="1076"/>
          <ac:picMkLst>
            <pc:docMk/>
            <pc:sldMk cId="2245980065" sldId="367"/>
            <ac:picMk id="6" creationId="{5593045A-5EA6-2C03-C61F-31DCEFEF0F49}"/>
          </ac:picMkLst>
        </pc:picChg>
      </pc:sldChg>
      <pc:sldChg chg="addSp delSp modSp add mod">
        <pc:chgData name="Luis Sanjines" userId="80d4972b-57b4-487f-a029-1c8c6818edc4" providerId="ADAL" clId="{272C5455-B102-4576-AB99-8CEBFBC12A1E}" dt="2023-05-04T04:19:47.141" v="9284" actId="1076"/>
        <pc:sldMkLst>
          <pc:docMk/>
          <pc:sldMk cId="2737827946" sldId="368"/>
        </pc:sldMkLst>
        <pc:spChg chg="add mod">
          <ac:chgData name="Luis Sanjines" userId="80d4972b-57b4-487f-a029-1c8c6818edc4" providerId="ADAL" clId="{272C5455-B102-4576-AB99-8CEBFBC12A1E}" dt="2023-05-04T03:47:54.436" v="8673"/>
          <ac:spMkLst>
            <pc:docMk/>
            <pc:sldMk cId="2737827946" sldId="368"/>
            <ac:spMk id="2" creationId="{CB441700-41F7-E3D9-4929-107E1A12E1C2}"/>
          </ac:spMkLst>
        </pc:spChg>
        <pc:spChg chg="del">
          <ac:chgData name="Luis Sanjines" userId="80d4972b-57b4-487f-a029-1c8c6818edc4" providerId="ADAL" clId="{272C5455-B102-4576-AB99-8CEBFBC12A1E}" dt="2023-05-04T03:47:53.001" v="8672" actId="478"/>
          <ac:spMkLst>
            <pc:docMk/>
            <pc:sldMk cId="2737827946" sldId="368"/>
            <ac:spMk id="3" creationId="{2F2748FB-E511-97C1-1308-57599AAAA5B9}"/>
          </ac:spMkLst>
        </pc:spChg>
        <pc:spChg chg="add mod">
          <ac:chgData name="Luis Sanjines" userId="80d4972b-57b4-487f-a029-1c8c6818edc4" providerId="ADAL" clId="{272C5455-B102-4576-AB99-8CEBFBC12A1E}" dt="2023-05-04T04:19:41.501" v="9283" actId="20577"/>
          <ac:spMkLst>
            <pc:docMk/>
            <pc:sldMk cId="2737827946" sldId="368"/>
            <ac:spMk id="4" creationId="{4098DAB5-5DEB-8665-8F60-E37FB8C0EFEB}"/>
          </ac:spMkLst>
        </pc:spChg>
        <pc:picChg chg="add mod">
          <ac:chgData name="Luis Sanjines" userId="80d4972b-57b4-487f-a029-1c8c6818edc4" providerId="ADAL" clId="{272C5455-B102-4576-AB99-8CEBFBC12A1E}" dt="2023-05-04T04:19:47.141" v="9284" actId="1076"/>
          <ac:picMkLst>
            <pc:docMk/>
            <pc:sldMk cId="2737827946" sldId="368"/>
            <ac:picMk id="6" creationId="{32AF9A10-F24F-1A5B-8DBE-48BC16021EAF}"/>
          </ac:picMkLst>
        </pc:picChg>
      </pc:sldChg>
      <pc:sldChg chg="addSp delSp modSp add mod">
        <pc:chgData name="Luis Sanjines" userId="80d4972b-57b4-487f-a029-1c8c6818edc4" providerId="ADAL" clId="{272C5455-B102-4576-AB99-8CEBFBC12A1E}" dt="2023-05-04T04:44:34.693" v="9318" actId="1076"/>
        <pc:sldMkLst>
          <pc:docMk/>
          <pc:sldMk cId="1438952203" sldId="369"/>
        </pc:sldMkLst>
        <pc:spChg chg="add mod">
          <ac:chgData name="Luis Sanjines" userId="80d4972b-57b4-487f-a029-1c8c6818edc4" providerId="ADAL" clId="{272C5455-B102-4576-AB99-8CEBFBC12A1E}" dt="2023-05-04T03:48:09.821" v="8675"/>
          <ac:spMkLst>
            <pc:docMk/>
            <pc:sldMk cId="1438952203" sldId="369"/>
            <ac:spMk id="2" creationId="{72C261FB-09E2-01A9-570E-0018AEB8080A}"/>
          </ac:spMkLst>
        </pc:spChg>
        <pc:spChg chg="del">
          <ac:chgData name="Luis Sanjines" userId="80d4972b-57b4-487f-a029-1c8c6818edc4" providerId="ADAL" clId="{272C5455-B102-4576-AB99-8CEBFBC12A1E}" dt="2023-05-04T03:48:07.865" v="8674" actId="478"/>
          <ac:spMkLst>
            <pc:docMk/>
            <pc:sldMk cId="1438952203" sldId="369"/>
            <ac:spMk id="3" creationId="{2F2748FB-E511-97C1-1308-57599AAAA5B9}"/>
          </ac:spMkLst>
        </pc:spChg>
        <pc:spChg chg="add del mod">
          <ac:chgData name="Luis Sanjines" userId="80d4972b-57b4-487f-a029-1c8c6818edc4" providerId="ADAL" clId="{272C5455-B102-4576-AB99-8CEBFBC12A1E}" dt="2023-05-04T04:43:53.682" v="9314"/>
          <ac:spMkLst>
            <pc:docMk/>
            <pc:sldMk cId="1438952203" sldId="369"/>
            <ac:spMk id="11" creationId="{F4313293-EF9E-D630-B12A-A8277480A87F}"/>
          </ac:spMkLst>
        </pc:spChg>
        <pc:picChg chg="add del mod">
          <ac:chgData name="Luis Sanjines" userId="80d4972b-57b4-487f-a029-1c8c6818edc4" providerId="ADAL" clId="{272C5455-B102-4576-AB99-8CEBFBC12A1E}" dt="2023-05-04T04:43:55.741" v="9315" actId="478"/>
          <ac:picMkLst>
            <pc:docMk/>
            <pc:sldMk cId="1438952203" sldId="369"/>
            <ac:picMk id="5" creationId="{78A2034E-DD7D-627F-695F-431AC8F753C7}"/>
          </ac:picMkLst>
        </pc:picChg>
        <pc:picChg chg="add del mod">
          <ac:chgData name="Luis Sanjines" userId="80d4972b-57b4-487f-a029-1c8c6818edc4" providerId="ADAL" clId="{272C5455-B102-4576-AB99-8CEBFBC12A1E}" dt="2023-05-04T04:43:20.292" v="9303" actId="478"/>
          <ac:picMkLst>
            <pc:docMk/>
            <pc:sldMk cId="1438952203" sldId="369"/>
            <ac:picMk id="7" creationId="{D089AB93-5121-CED4-7423-1D8669ABF4D2}"/>
          </ac:picMkLst>
        </pc:picChg>
        <pc:picChg chg="add del mod">
          <ac:chgData name="Luis Sanjines" userId="80d4972b-57b4-487f-a029-1c8c6818edc4" providerId="ADAL" clId="{272C5455-B102-4576-AB99-8CEBFBC12A1E}" dt="2023-05-04T04:43:53.680" v="9312" actId="478"/>
          <ac:picMkLst>
            <pc:docMk/>
            <pc:sldMk cId="1438952203" sldId="369"/>
            <ac:picMk id="9" creationId="{A5D2770E-2937-31BD-E852-62139FEFD303}"/>
          </ac:picMkLst>
        </pc:picChg>
        <pc:picChg chg="add del mod">
          <ac:chgData name="Luis Sanjines" userId="80d4972b-57b4-487f-a029-1c8c6818edc4" providerId="ADAL" clId="{272C5455-B102-4576-AB99-8CEBFBC12A1E}" dt="2023-05-04T04:43:38.709" v="9308" actId="478"/>
          <ac:picMkLst>
            <pc:docMk/>
            <pc:sldMk cId="1438952203" sldId="369"/>
            <ac:picMk id="10" creationId="{F23C330E-8ECE-BF13-7911-F578DC8E17DA}"/>
          </ac:picMkLst>
        </pc:picChg>
        <pc:picChg chg="add mod">
          <ac:chgData name="Luis Sanjines" userId="80d4972b-57b4-487f-a029-1c8c6818edc4" providerId="ADAL" clId="{272C5455-B102-4576-AB99-8CEBFBC12A1E}" dt="2023-05-04T04:44:34.693" v="9318" actId="1076"/>
          <ac:picMkLst>
            <pc:docMk/>
            <pc:sldMk cId="1438952203" sldId="369"/>
            <ac:picMk id="13" creationId="{7C4A2A9F-7F92-CCD2-17C1-48ECC89147CF}"/>
          </ac:picMkLst>
        </pc:picChg>
      </pc:sldChg>
      <pc:sldChg chg="addSp delSp modSp add mod">
        <pc:chgData name="Luis Sanjines" userId="80d4972b-57b4-487f-a029-1c8c6818edc4" providerId="ADAL" clId="{272C5455-B102-4576-AB99-8CEBFBC12A1E}" dt="2023-05-04T04:52:29.759" v="9338" actId="478"/>
        <pc:sldMkLst>
          <pc:docMk/>
          <pc:sldMk cId="3580346120" sldId="370"/>
        </pc:sldMkLst>
        <pc:spChg chg="add del mod">
          <ac:chgData name="Luis Sanjines" userId="80d4972b-57b4-487f-a029-1c8c6818edc4" providerId="ADAL" clId="{272C5455-B102-4576-AB99-8CEBFBC12A1E}" dt="2023-05-04T04:52:29.759" v="9338" actId="478"/>
          <ac:spMkLst>
            <pc:docMk/>
            <pc:sldMk cId="3580346120" sldId="370"/>
            <ac:spMk id="2" creationId="{F25048A8-B67F-2306-27CA-F819ACB248C4}"/>
          </ac:spMkLst>
        </pc:spChg>
        <pc:spChg chg="del">
          <ac:chgData name="Luis Sanjines" userId="80d4972b-57b4-487f-a029-1c8c6818edc4" providerId="ADAL" clId="{272C5455-B102-4576-AB99-8CEBFBC12A1E}" dt="2023-05-04T03:48:28.975" v="8676" actId="478"/>
          <ac:spMkLst>
            <pc:docMk/>
            <pc:sldMk cId="3580346120" sldId="370"/>
            <ac:spMk id="3" creationId="{2F2748FB-E511-97C1-1308-57599AAAA5B9}"/>
          </ac:spMkLst>
        </pc:spChg>
        <pc:spChg chg="add del mod">
          <ac:chgData name="Luis Sanjines" userId="80d4972b-57b4-487f-a029-1c8c6818edc4" providerId="ADAL" clId="{272C5455-B102-4576-AB99-8CEBFBC12A1E}" dt="2023-05-04T03:48:36.004" v="8679"/>
          <ac:spMkLst>
            <pc:docMk/>
            <pc:sldMk cId="3580346120" sldId="370"/>
            <ac:spMk id="4" creationId="{CD097DD8-F007-ADF9-1AA6-B13721872D40}"/>
          </ac:spMkLst>
        </pc:spChg>
        <pc:picChg chg="add mod">
          <ac:chgData name="Luis Sanjines" userId="80d4972b-57b4-487f-a029-1c8c6818edc4" providerId="ADAL" clId="{272C5455-B102-4576-AB99-8CEBFBC12A1E}" dt="2023-05-04T04:51:09.164" v="9329" actId="14100"/>
          <ac:picMkLst>
            <pc:docMk/>
            <pc:sldMk cId="3580346120" sldId="370"/>
            <ac:picMk id="6" creationId="{C8744E70-282A-0341-BB7A-831FB5C2104C}"/>
          </ac:picMkLst>
        </pc:picChg>
        <pc:picChg chg="add mod">
          <ac:chgData name="Luis Sanjines" userId="80d4972b-57b4-487f-a029-1c8c6818edc4" providerId="ADAL" clId="{272C5455-B102-4576-AB99-8CEBFBC12A1E}" dt="2023-05-04T04:51:15.646" v="9332" actId="1076"/>
          <ac:picMkLst>
            <pc:docMk/>
            <pc:sldMk cId="3580346120" sldId="370"/>
            <ac:picMk id="8" creationId="{3D232938-C607-A0B5-E257-991CE69E2BEE}"/>
          </ac:picMkLst>
        </pc:picChg>
      </pc:sldChg>
      <pc:sldChg chg="addSp delSp modSp add mod">
        <pc:chgData name="Luis Sanjines" userId="80d4972b-57b4-487f-a029-1c8c6818edc4" providerId="ADAL" clId="{272C5455-B102-4576-AB99-8CEBFBC12A1E}" dt="2023-05-04T04:54:25.874" v="9355"/>
        <pc:sldMkLst>
          <pc:docMk/>
          <pc:sldMk cId="939577168" sldId="371"/>
        </pc:sldMkLst>
        <pc:spChg chg="del">
          <ac:chgData name="Luis Sanjines" userId="80d4972b-57b4-487f-a029-1c8c6818edc4" providerId="ADAL" clId="{272C5455-B102-4576-AB99-8CEBFBC12A1E}" dt="2023-05-04T04:54:03.893" v="9354" actId="478"/>
          <ac:spMkLst>
            <pc:docMk/>
            <pc:sldMk cId="939577168" sldId="371"/>
            <ac:spMk id="3" creationId="{2F2748FB-E511-97C1-1308-57599AAAA5B9}"/>
          </ac:spMkLst>
        </pc:spChg>
        <pc:spChg chg="add mod">
          <ac:chgData name="Luis Sanjines" userId="80d4972b-57b4-487f-a029-1c8c6818edc4" providerId="ADAL" clId="{272C5455-B102-4576-AB99-8CEBFBC12A1E}" dt="2023-05-04T04:54:25.874" v="9355"/>
          <ac:spMkLst>
            <pc:docMk/>
            <pc:sldMk cId="939577168" sldId="371"/>
            <ac:spMk id="7" creationId="{6875F14D-DE0E-5FC3-E6E5-FC9A7497FF88}"/>
          </ac:spMkLst>
        </pc:spChg>
        <pc:picChg chg="add mod">
          <ac:chgData name="Luis Sanjines" userId="80d4972b-57b4-487f-a029-1c8c6818edc4" providerId="ADAL" clId="{272C5455-B102-4576-AB99-8CEBFBC12A1E}" dt="2023-05-04T04:53:13.891" v="9347" actId="14100"/>
          <ac:picMkLst>
            <pc:docMk/>
            <pc:sldMk cId="939577168" sldId="371"/>
            <ac:picMk id="4" creationId="{37D3BEF0-FBC1-85CE-E88E-76D7C844D313}"/>
          </ac:picMkLst>
        </pc:picChg>
        <pc:picChg chg="add mod">
          <ac:chgData name="Luis Sanjines" userId="80d4972b-57b4-487f-a029-1c8c6818edc4" providerId="ADAL" clId="{272C5455-B102-4576-AB99-8CEBFBC12A1E}" dt="2023-05-04T04:53:44.551" v="9353" actId="14100"/>
          <ac:picMkLst>
            <pc:docMk/>
            <pc:sldMk cId="939577168" sldId="371"/>
            <ac:picMk id="6" creationId="{B8342E79-3212-C49F-D43D-A48C80CBA00B}"/>
          </ac:picMkLst>
        </pc:picChg>
      </pc:sldChg>
      <pc:sldChg chg="addSp delSp modSp add mod">
        <pc:chgData name="Luis Sanjines" userId="80d4972b-57b4-487f-a029-1c8c6818edc4" providerId="ADAL" clId="{272C5455-B102-4576-AB99-8CEBFBC12A1E}" dt="2023-05-04T05:00:22.525" v="9366" actId="1076"/>
        <pc:sldMkLst>
          <pc:docMk/>
          <pc:sldMk cId="2092660424" sldId="372"/>
        </pc:sldMkLst>
        <pc:spChg chg="add mod">
          <ac:chgData name="Luis Sanjines" userId="80d4972b-57b4-487f-a029-1c8c6818edc4" providerId="ADAL" clId="{272C5455-B102-4576-AB99-8CEBFBC12A1E}" dt="2023-05-04T04:52:45.623" v="9340"/>
          <ac:spMkLst>
            <pc:docMk/>
            <pc:sldMk cId="2092660424" sldId="372"/>
            <ac:spMk id="2" creationId="{9041F273-8A31-71B7-1F1F-E194D394F67F}"/>
          </ac:spMkLst>
        </pc:spChg>
        <pc:spChg chg="del">
          <ac:chgData name="Luis Sanjines" userId="80d4972b-57b4-487f-a029-1c8c6818edc4" providerId="ADAL" clId="{272C5455-B102-4576-AB99-8CEBFBC12A1E}" dt="2023-05-04T04:52:44.366" v="9339" actId="478"/>
          <ac:spMkLst>
            <pc:docMk/>
            <pc:sldMk cId="2092660424" sldId="372"/>
            <ac:spMk id="3" creationId="{2F2748FB-E511-97C1-1308-57599AAAA5B9}"/>
          </ac:spMkLst>
        </pc:spChg>
        <pc:picChg chg="add mod">
          <ac:chgData name="Luis Sanjines" userId="80d4972b-57b4-487f-a029-1c8c6818edc4" providerId="ADAL" clId="{272C5455-B102-4576-AB99-8CEBFBC12A1E}" dt="2023-05-04T05:00:22.525" v="9366" actId="1076"/>
          <ac:picMkLst>
            <pc:docMk/>
            <pc:sldMk cId="2092660424" sldId="372"/>
            <ac:picMk id="4" creationId="{E9E385AD-0F4B-CC44-456D-21B3F74148A3}"/>
          </ac:picMkLst>
        </pc:picChg>
        <pc:picChg chg="add mod">
          <ac:chgData name="Luis Sanjines" userId="80d4972b-57b4-487f-a029-1c8c6818edc4" providerId="ADAL" clId="{272C5455-B102-4576-AB99-8CEBFBC12A1E}" dt="2023-05-04T04:59:52.442" v="9362" actId="14100"/>
          <ac:picMkLst>
            <pc:docMk/>
            <pc:sldMk cId="2092660424" sldId="372"/>
            <ac:picMk id="1026" creationId="{43469BA0-A481-3B8E-C220-2319D51FA8BC}"/>
          </ac:picMkLst>
        </pc:picChg>
      </pc:sldChg>
      <pc:sldChg chg="addSp modSp add mod">
        <pc:chgData name="Luis Sanjines" userId="80d4972b-57b4-487f-a029-1c8c6818edc4" providerId="ADAL" clId="{272C5455-B102-4576-AB99-8CEBFBC12A1E}" dt="2023-05-04T05:05:24.196" v="9385" actId="14100"/>
        <pc:sldMkLst>
          <pc:docMk/>
          <pc:sldMk cId="2965286517" sldId="373"/>
        </pc:sldMkLst>
        <pc:spChg chg="add mod">
          <ac:chgData name="Luis Sanjines" userId="80d4972b-57b4-487f-a029-1c8c6818edc4" providerId="ADAL" clId="{272C5455-B102-4576-AB99-8CEBFBC12A1E}" dt="2023-05-04T05:01:00.915" v="9372"/>
          <ac:spMkLst>
            <pc:docMk/>
            <pc:sldMk cId="2965286517" sldId="373"/>
            <ac:spMk id="2" creationId="{A9B5D32F-63B6-99B6-EC1C-2ACFDC0113D6}"/>
          </ac:spMkLst>
        </pc:spChg>
        <pc:picChg chg="add mod">
          <ac:chgData name="Luis Sanjines" userId="80d4972b-57b4-487f-a029-1c8c6818edc4" providerId="ADAL" clId="{272C5455-B102-4576-AB99-8CEBFBC12A1E}" dt="2023-05-04T05:05:24.196" v="9385" actId="14100"/>
          <ac:picMkLst>
            <pc:docMk/>
            <pc:sldMk cId="2965286517" sldId="373"/>
            <ac:picMk id="4" creationId="{29FDFDCF-AF33-5723-710A-01D60A1BA728}"/>
          </ac:picMkLst>
        </pc:picChg>
      </pc:sldChg>
      <pc:sldChg chg="addSp modSp add mod">
        <pc:chgData name="Luis Sanjines" userId="80d4972b-57b4-487f-a029-1c8c6818edc4" providerId="ADAL" clId="{272C5455-B102-4576-AB99-8CEBFBC12A1E}" dt="2023-05-04T05:06:46.530" v="9394" actId="14100"/>
        <pc:sldMkLst>
          <pc:docMk/>
          <pc:sldMk cId="1847916764" sldId="374"/>
        </pc:sldMkLst>
        <pc:spChg chg="add mod">
          <ac:chgData name="Luis Sanjines" userId="80d4972b-57b4-487f-a029-1c8c6818edc4" providerId="ADAL" clId="{272C5455-B102-4576-AB99-8CEBFBC12A1E}" dt="2023-05-04T05:01:03.153" v="9373"/>
          <ac:spMkLst>
            <pc:docMk/>
            <pc:sldMk cId="1847916764" sldId="374"/>
            <ac:spMk id="2" creationId="{94436CC5-44A5-8E9B-91D5-B96CB20DDDF5}"/>
          </ac:spMkLst>
        </pc:spChg>
        <pc:picChg chg="add mod">
          <ac:chgData name="Luis Sanjines" userId="80d4972b-57b4-487f-a029-1c8c6818edc4" providerId="ADAL" clId="{272C5455-B102-4576-AB99-8CEBFBC12A1E}" dt="2023-05-04T05:06:11.656" v="9390" actId="14100"/>
          <ac:picMkLst>
            <pc:docMk/>
            <pc:sldMk cId="1847916764" sldId="374"/>
            <ac:picMk id="4" creationId="{B4DA15B4-1E4C-C7A8-6902-44A7561444ED}"/>
          </ac:picMkLst>
        </pc:picChg>
        <pc:picChg chg="add mod">
          <ac:chgData name="Luis Sanjines" userId="80d4972b-57b4-487f-a029-1c8c6818edc4" providerId="ADAL" clId="{272C5455-B102-4576-AB99-8CEBFBC12A1E}" dt="2023-05-04T05:06:46.530" v="9394" actId="14100"/>
          <ac:picMkLst>
            <pc:docMk/>
            <pc:sldMk cId="1847916764" sldId="374"/>
            <ac:picMk id="5" creationId="{5F7FE1CF-CC09-CAA2-EC73-AC48C8806CAC}"/>
          </ac:picMkLst>
        </pc:picChg>
      </pc:sldChg>
      <pc:sldChg chg="addSp modSp add mod">
        <pc:chgData name="Luis Sanjines" userId="80d4972b-57b4-487f-a029-1c8c6818edc4" providerId="ADAL" clId="{272C5455-B102-4576-AB99-8CEBFBC12A1E}" dt="2023-05-04T05:09:21.117" v="9413" actId="1076"/>
        <pc:sldMkLst>
          <pc:docMk/>
          <pc:sldMk cId="895623679" sldId="375"/>
        </pc:sldMkLst>
        <pc:spChg chg="add mod">
          <ac:chgData name="Luis Sanjines" userId="80d4972b-57b4-487f-a029-1c8c6818edc4" providerId="ADAL" clId="{272C5455-B102-4576-AB99-8CEBFBC12A1E}" dt="2023-05-04T05:07:11.123" v="9395"/>
          <ac:spMkLst>
            <pc:docMk/>
            <pc:sldMk cId="895623679" sldId="375"/>
            <ac:spMk id="2" creationId="{D26E1779-DCE2-90D4-7B96-5CF6F780A2E9}"/>
          </ac:spMkLst>
        </pc:spChg>
        <pc:picChg chg="add mod">
          <ac:chgData name="Luis Sanjines" userId="80d4972b-57b4-487f-a029-1c8c6818edc4" providerId="ADAL" clId="{272C5455-B102-4576-AB99-8CEBFBC12A1E}" dt="2023-05-04T05:08:50.094" v="9406" actId="14100"/>
          <ac:picMkLst>
            <pc:docMk/>
            <pc:sldMk cId="895623679" sldId="375"/>
            <ac:picMk id="4" creationId="{B1E48A15-E724-335C-E99F-E3BF908F517A}"/>
          </ac:picMkLst>
        </pc:picChg>
        <pc:picChg chg="add mod">
          <ac:chgData name="Luis Sanjines" userId="80d4972b-57b4-487f-a029-1c8c6818edc4" providerId="ADAL" clId="{272C5455-B102-4576-AB99-8CEBFBC12A1E}" dt="2023-05-04T05:09:21.117" v="9413" actId="1076"/>
          <ac:picMkLst>
            <pc:docMk/>
            <pc:sldMk cId="895623679" sldId="375"/>
            <ac:picMk id="6" creationId="{D451DD90-FDBE-867B-9122-0202282C9795}"/>
          </ac:picMkLst>
        </pc:picChg>
      </pc:sldChg>
      <pc:sldChg chg="addSp modSp add mod">
        <pc:chgData name="Luis Sanjines" userId="80d4972b-57b4-487f-a029-1c8c6818edc4" providerId="ADAL" clId="{272C5455-B102-4576-AB99-8CEBFBC12A1E}" dt="2023-05-04T18:09:05.870" v="9908" actId="1076"/>
        <pc:sldMkLst>
          <pc:docMk/>
          <pc:sldMk cId="3405371700" sldId="376"/>
        </pc:sldMkLst>
        <pc:spChg chg="add mod">
          <ac:chgData name="Luis Sanjines" userId="80d4972b-57b4-487f-a029-1c8c6818edc4" providerId="ADAL" clId="{272C5455-B102-4576-AB99-8CEBFBC12A1E}" dt="2023-05-04T18:09:05.870" v="9908" actId="1076"/>
          <ac:spMkLst>
            <pc:docMk/>
            <pc:sldMk cId="3405371700" sldId="376"/>
            <ac:spMk id="5" creationId="{D7702BEB-1A09-448C-B2D4-07C07B63B672}"/>
          </ac:spMkLst>
        </pc:spChg>
        <pc:picChg chg="add mod">
          <ac:chgData name="Luis Sanjines" userId="80d4972b-57b4-487f-a029-1c8c6818edc4" providerId="ADAL" clId="{272C5455-B102-4576-AB99-8CEBFBC12A1E}" dt="2023-05-04T05:16:57.478" v="9423" actId="1076"/>
          <ac:picMkLst>
            <pc:docMk/>
            <pc:sldMk cId="3405371700" sldId="376"/>
            <ac:picMk id="4" creationId="{562B20D8-5997-CBE3-8FAC-E3318D3712ED}"/>
          </ac:picMkLst>
        </pc:picChg>
      </pc:sldChg>
      <pc:sldChg chg="addSp modSp add mod">
        <pc:chgData name="Luis Sanjines" userId="80d4972b-57b4-487f-a029-1c8c6818edc4" providerId="ADAL" clId="{272C5455-B102-4576-AB99-8CEBFBC12A1E}" dt="2023-05-04T05:22:45.067" v="9428" actId="1076"/>
        <pc:sldMkLst>
          <pc:docMk/>
          <pc:sldMk cId="1014067436" sldId="377"/>
        </pc:sldMkLst>
        <pc:picChg chg="add mod">
          <ac:chgData name="Luis Sanjines" userId="80d4972b-57b4-487f-a029-1c8c6818edc4" providerId="ADAL" clId="{272C5455-B102-4576-AB99-8CEBFBC12A1E}" dt="2023-05-04T05:22:45.067" v="9428" actId="1076"/>
          <ac:picMkLst>
            <pc:docMk/>
            <pc:sldMk cId="1014067436" sldId="377"/>
            <ac:picMk id="4" creationId="{C0ED3881-D1E1-CB3C-2C9A-7C36DF92D7DE}"/>
          </ac:picMkLst>
        </pc:picChg>
      </pc:sldChg>
      <pc:sldChg chg="addSp modSp add mod">
        <pc:chgData name="Luis Sanjines" userId="80d4972b-57b4-487f-a029-1c8c6818edc4" providerId="ADAL" clId="{272C5455-B102-4576-AB99-8CEBFBC12A1E}" dt="2023-05-04T05:24:54.644" v="9436" actId="1076"/>
        <pc:sldMkLst>
          <pc:docMk/>
          <pc:sldMk cId="2310466011" sldId="378"/>
        </pc:sldMkLst>
        <pc:picChg chg="add mod">
          <ac:chgData name="Luis Sanjines" userId="80d4972b-57b4-487f-a029-1c8c6818edc4" providerId="ADAL" clId="{272C5455-B102-4576-AB99-8CEBFBC12A1E}" dt="2023-05-04T05:24:25.752" v="9432" actId="1076"/>
          <ac:picMkLst>
            <pc:docMk/>
            <pc:sldMk cId="2310466011" sldId="378"/>
            <ac:picMk id="4" creationId="{4C57E92E-DAB7-2C55-576E-90B7839E28EF}"/>
          </ac:picMkLst>
        </pc:picChg>
        <pc:picChg chg="add mod">
          <ac:chgData name="Luis Sanjines" userId="80d4972b-57b4-487f-a029-1c8c6818edc4" providerId="ADAL" clId="{272C5455-B102-4576-AB99-8CEBFBC12A1E}" dt="2023-05-04T05:24:54.644" v="9436" actId="1076"/>
          <ac:picMkLst>
            <pc:docMk/>
            <pc:sldMk cId="2310466011" sldId="378"/>
            <ac:picMk id="3074" creationId="{D9CCFC72-7893-6AC2-6650-5CCD251D753B}"/>
          </ac:picMkLst>
        </pc:picChg>
      </pc:sldChg>
      <pc:sldChg chg="addSp modSp add mod">
        <pc:chgData name="Luis Sanjines" userId="80d4972b-57b4-487f-a029-1c8c6818edc4" providerId="ADAL" clId="{272C5455-B102-4576-AB99-8CEBFBC12A1E}" dt="2023-05-04T05:28:42.426" v="9451" actId="1076"/>
        <pc:sldMkLst>
          <pc:docMk/>
          <pc:sldMk cId="3376287242" sldId="379"/>
        </pc:sldMkLst>
        <pc:picChg chg="add mod">
          <ac:chgData name="Luis Sanjines" userId="80d4972b-57b4-487f-a029-1c8c6818edc4" providerId="ADAL" clId="{272C5455-B102-4576-AB99-8CEBFBC12A1E}" dt="2023-05-04T05:28:40.680" v="9450" actId="1076"/>
          <ac:picMkLst>
            <pc:docMk/>
            <pc:sldMk cId="3376287242" sldId="379"/>
            <ac:picMk id="4" creationId="{70E3ECB9-2438-AD39-CF18-CCE6950E8BED}"/>
          </ac:picMkLst>
        </pc:picChg>
        <pc:picChg chg="add mod">
          <ac:chgData name="Luis Sanjines" userId="80d4972b-57b4-487f-a029-1c8c6818edc4" providerId="ADAL" clId="{272C5455-B102-4576-AB99-8CEBFBC12A1E}" dt="2023-05-04T05:28:42.426" v="9451" actId="1076"/>
          <ac:picMkLst>
            <pc:docMk/>
            <pc:sldMk cId="3376287242" sldId="379"/>
            <ac:picMk id="6" creationId="{A09E1F69-FA93-B049-0A41-26B383012419}"/>
          </ac:picMkLst>
        </pc:picChg>
      </pc:sldChg>
      <pc:sldChg chg="addSp delSp modSp add mod">
        <pc:chgData name="Luis Sanjines" userId="80d4972b-57b4-487f-a029-1c8c6818edc4" providerId="ADAL" clId="{272C5455-B102-4576-AB99-8CEBFBC12A1E}" dt="2023-05-04T05:30:20.035" v="9468" actId="1076"/>
        <pc:sldMkLst>
          <pc:docMk/>
          <pc:sldMk cId="1647742297" sldId="380"/>
        </pc:sldMkLst>
        <pc:picChg chg="add mod">
          <ac:chgData name="Luis Sanjines" userId="80d4972b-57b4-487f-a029-1c8c6818edc4" providerId="ADAL" clId="{272C5455-B102-4576-AB99-8CEBFBC12A1E}" dt="2023-05-04T05:30:20.035" v="9468" actId="1076"/>
          <ac:picMkLst>
            <pc:docMk/>
            <pc:sldMk cId="1647742297" sldId="380"/>
            <ac:picMk id="4" creationId="{EC3D965D-D861-846B-1724-C95E2F1791E9}"/>
          </ac:picMkLst>
        </pc:picChg>
        <pc:picChg chg="add del mod">
          <ac:chgData name="Luis Sanjines" userId="80d4972b-57b4-487f-a029-1c8c6818edc4" providerId="ADAL" clId="{272C5455-B102-4576-AB99-8CEBFBC12A1E}" dt="2023-05-04T05:29:56.812" v="9462" actId="478"/>
          <ac:picMkLst>
            <pc:docMk/>
            <pc:sldMk cId="1647742297" sldId="380"/>
            <ac:picMk id="6" creationId="{EFA34B60-F6C9-87EE-6985-EB7F623337D7}"/>
          </ac:picMkLst>
        </pc:picChg>
        <pc:picChg chg="add mod">
          <ac:chgData name="Luis Sanjines" userId="80d4972b-57b4-487f-a029-1c8c6818edc4" providerId="ADAL" clId="{272C5455-B102-4576-AB99-8CEBFBC12A1E}" dt="2023-05-04T05:30:18.461" v="9467" actId="1076"/>
          <ac:picMkLst>
            <pc:docMk/>
            <pc:sldMk cId="1647742297" sldId="380"/>
            <ac:picMk id="11266" creationId="{FE306CE1-BA7C-181F-4214-0E09D8518671}"/>
          </ac:picMkLst>
        </pc:picChg>
      </pc:sldChg>
      <pc:sldChg chg="addSp delSp modSp add mod">
        <pc:chgData name="Luis Sanjines" userId="80d4972b-57b4-487f-a029-1c8c6818edc4" providerId="ADAL" clId="{272C5455-B102-4576-AB99-8CEBFBC12A1E}" dt="2023-05-04T05:35:51.329" v="9490" actId="1076"/>
        <pc:sldMkLst>
          <pc:docMk/>
          <pc:sldMk cId="2149535417" sldId="381"/>
        </pc:sldMkLst>
        <pc:spChg chg="add del mod">
          <ac:chgData name="Luis Sanjines" userId="80d4972b-57b4-487f-a029-1c8c6818edc4" providerId="ADAL" clId="{272C5455-B102-4576-AB99-8CEBFBC12A1E}" dt="2023-05-04T05:34:50.486" v="9485"/>
          <ac:spMkLst>
            <pc:docMk/>
            <pc:sldMk cId="2149535417" sldId="381"/>
            <ac:spMk id="3" creationId="{C526D8AF-982A-9DA5-2621-8269B2B6B971}"/>
          </ac:spMkLst>
        </pc:spChg>
        <pc:spChg chg="add mod">
          <ac:chgData name="Luis Sanjines" userId="80d4972b-57b4-487f-a029-1c8c6818edc4" providerId="ADAL" clId="{272C5455-B102-4576-AB99-8CEBFBC12A1E}" dt="2023-05-04T05:35:47.553" v="9489" actId="1076"/>
          <ac:spMkLst>
            <pc:docMk/>
            <pc:sldMk cId="2149535417" sldId="381"/>
            <ac:spMk id="4" creationId="{9193C1B3-C1F0-7881-DFEF-A8338F91B3FB}"/>
          </ac:spMkLst>
        </pc:spChg>
        <pc:picChg chg="add mod">
          <ac:chgData name="Luis Sanjines" userId="80d4972b-57b4-487f-a029-1c8c6818edc4" providerId="ADAL" clId="{272C5455-B102-4576-AB99-8CEBFBC12A1E}" dt="2023-05-04T05:35:51.329" v="9490" actId="1076"/>
          <ac:picMkLst>
            <pc:docMk/>
            <pc:sldMk cId="2149535417" sldId="381"/>
            <ac:picMk id="10242" creationId="{E8274528-3827-2306-E9BA-F466B2343C97}"/>
          </ac:picMkLst>
        </pc:picChg>
      </pc:sldChg>
      <pc:sldChg chg="addSp modSp add mod">
        <pc:chgData name="Luis Sanjines" userId="80d4972b-57b4-487f-a029-1c8c6818edc4" providerId="ADAL" clId="{272C5455-B102-4576-AB99-8CEBFBC12A1E}" dt="2023-05-05T14:11:17.865" v="10585" actId="1036"/>
        <pc:sldMkLst>
          <pc:docMk/>
          <pc:sldMk cId="1871460724" sldId="382"/>
        </pc:sldMkLst>
        <pc:spChg chg="mod">
          <ac:chgData name="Luis Sanjines" userId="80d4972b-57b4-487f-a029-1c8c6818edc4" providerId="ADAL" clId="{272C5455-B102-4576-AB99-8CEBFBC12A1E}" dt="2023-05-04T05:41:04.226" v="9602" actId="20577"/>
          <ac:spMkLst>
            <pc:docMk/>
            <pc:sldMk cId="1871460724" sldId="382"/>
            <ac:spMk id="2" creationId="{D26E1779-DCE2-90D4-7B96-5CF6F780A2E9}"/>
          </ac:spMkLst>
        </pc:spChg>
        <pc:picChg chg="add mod">
          <ac:chgData name="Luis Sanjines" userId="80d4972b-57b4-487f-a029-1c8c6818edc4" providerId="ADAL" clId="{272C5455-B102-4576-AB99-8CEBFBC12A1E}" dt="2023-05-04T05:41:18.185" v="9605" actId="1076"/>
          <ac:picMkLst>
            <pc:docMk/>
            <pc:sldMk cId="1871460724" sldId="382"/>
            <ac:picMk id="4" creationId="{DE6CC7D6-0DDC-8F50-3C72-993A40B2B950}"/>
          </ac:picMkLst>
        </pc:picChg>
        <pc:picChg chg="add mod">
          <ac:chgData name="Luis Sanjines" userId="80d4972b-57b4-487f-a029-1c8c6818edc4" providerId="ADAL" clId="{272C5455-B102-4576-AB99-8CEBFBC12A1E}" dt="2023-05-05T14:11:17.865" v="10585" actId="1036"/>
          <ac:picMkLst>
            <pc:docMk/>
            <pc:sldMk cId="1871460724" sldId="382"/>
            <ac:picMk id="6" creationId="{C06D1083-BFE0-4991-F03A-35C962F54582}"/>
          </ac:picMkLst>
        </pc:picChg>
      </pc:sldChg>
      <pc:sldChg chg="addSp delSp modSp add mod">
        <pc:chgData name="Luis Sanjines" userId="80d4972b-57b4-487f-a029-1c8c6818edc4" providerId="ADAL" clId="{272C5455-B102-4576-AB99-8CEBFBC12A1E}" dt="2023-05-04T05:44:29.233" v="9628" actId="1076"/>
        <pc:sldMkLst>
          <pc:docMk/>
          <pc:sldMk cId="1675587803" sldId="383"/>
        </pc:sldMkLst>
        <pc:spChg chg="del">
          <ac:chgData name="Luis Sanjines" userId="80d4972b-57b4-487f-a029-1c8c6818edc4" providerId="ADAL" clId="{272C5455-B102-4576-AB99-8CEBFBC12A1E}" dt="2023-05-04T05:42:25.602" v="9611" actId="478"/>
          <ac:spMkLst>
            <pc:docMk/>
            <pc:sldMk cId="1675587803" sldId="383"/>
            <ac:spMk id="2" creationId="{D26E1779-DCE2-90D4-7B96-5CF6F780A2E9}"/>
          </ac:spMkLst>
        </pc:spChg>
        <pc:spChg chg="add mod">
          <ac:chgData name="Luis Sanjines" userId="80d4972b-57b4-487f-a029-1c8c6818edc4" providerId="ADAL" clId="{272C5455-B102-4576-AB99-8CEBFBC12A1E}" dt="2023-05-04T05:42:28.030" v="9612"/>
          <ac:spMkLst>
            <pc:docMk/>
            <pc:sldMk cId="1675587803" sldId="383"/>
            <ac:spMk id="3" creationId="{BF58EBA0-9B25-40D1-D54F-AE9952E14A91}"/>
          </ac:spMkLst>
        </pc:spChg>
        <pc:picChg chg="add mod">
          <ac:chgData name="Luis Sanjines" userId="80d4972b-57b4-487f-a029-1c8c6818edc4" providerId="ADAL" clId="{272C5455-B102-4576-AB99-8CEBFBC12A1E}" dt="2023-05-04T05:44:19.896" v="9624" actId="1076"/>
          <ac:picMkLst>
            <pc:docMk/>
            <pc:sldMk cId="1675587803" sldId="383"/>
            <ac:picMk id="5" creationId="{EF0A7575-1068-6DF3-1F5A-DF58103E4230}"/>
          </ac:picMkLst>
        </pc:picChg>
        <pc:picChg chg="add mod">
          <ac:chgData name="Luis Sanjines" userId="80d4972b-57b4-487f-a029-1c8c6818edc4" providerId="ADAL" clId="{272C5455-B102-4576-AB99-8CEBFBC12A1E}" dt="2023-05-04T05:44:29.233" v="9628" actId="1076"/>
          <ac:picMkLst>
            <pc:docMk/>
            <pc:sldMk cId="1675587803" sldId="383"/>
            <ac:picMk id="7" creationId="{2C199F7B-E40B-9EAD-4155-7BA821C0D1D9}"/>
          </ac:picMkLst>
        </pc:picChg>
      </pc:sldChg>
      <pc:sldChg chg="addSp modSp add mod">
        <pc:chgData name="Luis Sanjines" userId="80d4972b-57b4-487f-a029-1c8c6818edc4" providerId="ADAL" clId="{272C5455-B102-4576-AB99-8CEBFBC12A1E}" dt="2023-05-04T05:45:49.234" v="9640" actId="1076"/>
        <pc:sldMkLst>
          <pc:docMk/>
          <pc:sldMk cId="740790304" sldId="384"/>
        </pc:sldMkLst>
        <pc:picChg chg="add mod">
          <ac:chgData name="Luis Sanjines" userId="80d4972b-57b4-487f-a029-1c8c6818edc4" providerId="ADAL" clId="{272C5455-B102-4576-AB99-8CEBFBC12A1E}" dt="2023-05-04T05:45:15.502" v="9635" actId="1076"/>
          <ac:picMkLst>
            <pc:docMk/>
            <pc:sldMk cId="740790304" sldId="384"/>
            <ac:picMk id="4" creationId="{F89CD5AA-107A-3A17-FB67-A3507460780C}"/>
          </ac:picMkLst>
        </pc:picChg>
        <pc:picChg chg="add mod">
          <ac:chgData name="Luis Sanjines" userId="80d4972b-57b4-487f-a029-1c8c6818edc4" providerId="ADAL" clId="{272C5455-B102-4576-AB99-8CEBFBC12A1E}" dt="2023-05-04T05:45:49.234" v="9640" actId="1076"/>
          <ac:picMkLst>
            <pc:docMk/>
            <pc:sldMk cId="740790304" sldId="384"/>
            <ac:picMk id="16386" creationId="{615C628F-F987-FC66-5B7C-DC5B2908CB5A}"/>
          </ac:picMkLst>
        </pc:picChg>
      </pc:sldChg>
      <pc:sldChg chg="addSp modSp add mod">
        <pc:chgData name="Luis Sanjines" userId="80d4972b-57b4-487f-a029-1c8c6818edc4" providerId="ADAL" clId="{272C5455-B102-4576-AB99-8CEBFBC12A1E}" dt="2023-05-04T05:48:06.762" v="9659" actId="1076"/>
        <pc:sldMkLst>
          <pc:docMk/>
          <pc:sldMk cId="1615348622" sldId="385"/>
        </pc:sldMkLst>
        <pc:picChg chg="add mod">
          <ac:chgData name="Luis Sanjines" userId="80d4972b-57b4-487f-a029-1c8c6818edc4" providerId="ADAL" clId="{272C5455-B102-4576-AB99-8CEBFBC12A1E}" dt="2023-05-04T05:48:04.463" v="9658" actId="1076"/>
          <ac:picMkLst>
            <pc:docMk/>
            <pc:sldMk cId="1615348622" sldId="385"/>
            <ac:picMk id="4" creationId="{1492EC97-3730-AFBB-A92A-5BC5128F1045}"/>
          </ac:picMkLst>
        </pc:picChg>
        <pc:picChg chg="add mod">
          <ac:chgData name="Luis Sanjines" userId="80d4972b-57b4-487f-a029-1c8c6818edc4" providerId="ADAL" clId="{272C5455-B102-4576-AB99-8CEBFBC12A1E}" dt="2023-05-04T05:48:06.762" v="9659" actId="1076"/>
          <ac:picMkLst>
            <pc:docMk/>
            <pc:sldMk cId="1615348622" sldId="385"/>
            <ac:picMk id="15362" creationId="{B5DC9E20-E514-5418-4D67-563B446B6992}"/>
          </ac:picMkLst>
        </pc:picChg>
      </pc:sldChg>
      <pc:sldChg chg="addSp modSp add">
        <pc:chgData name="Luis Sanjines" userId="80d4972b-57b4-487f-a029-1c8c6818edc4" providerId="ADAL" clId="{272C5455-B102-4576-AB99-8CEBFBC12A1E}" dt="2023-05-04T05:53:42.090" v="9704" actId="1035"/>
        <pc:sldMkLst>
          <pc:docMk/>
          <pc:sldMk cId="2430832607" sldId="386"/>
        </pc:sldMkLst>
        <pc:picChg chg="add mod">
          <ac:chgData name="Luis Sanjines" userId="80d4972b-57b4-487f-a029-1c8c6818edc4" providerId="ADAL" clId="{272C5455-B102-4576-AB99-8CEBFBC12A1E}" dt="2023-05-04T05:52:40.299" v="9693" actId="1076"/>
          <ac:picMkLst>
            <pc:docMk/>
            <pc:sldMk cId="2430832607" sldId="386"/>
            <ac:picMk id="14338" creationId="{4EEDE2D1-3A24-0E3B-4E17-B8C0C5449EAF}"/>
          </ac:picMkLst>
        </pc:picChg>
        <pc:picChg chg="add mod">
          <ac:chgData name="Luis Sanjines" userId="80d4972b-57b4-487f-a029-1c8c6818edc4" providerId="ADAL" clId="{272C5455-B102-4576-AB99-8CEBFBC12A1E}" dt="2023-05-04T05:53:42.090" v="9704" actId="1035"/>
          <ac:picMkLst>
            <pc:docMk/>
            <pc:sldMk cId="2430832607" sldId="386"/>
            <ac:picMk id="14340" creationId="{858F84EF-1E4E-431C-EB3C-E8BC8EF87FFE}"/>
          </ac:picMkLst>
        </pc:picChg>
      </pc:sldChg>
      <pc:sldChg chg="addSp delSp modSp add mod">
        <pc:chgData name="Luis Sanjines" userId="80d4972b-57b4-487f-a029-1c8c6818edc4" providerId="ADAL" clId="{272C5455-B102-4576-AB99-8CEBFBC12A1E}" dt="2023-05-04T05:57:30.189" v="9742" actId="1076"/>
        <pc:sldMkLst>
          <pc:docMk/>
          <pc:sldMk cId="2801144642" sldId="387"/>
        </pc:sldMkLst>
        <pc:picChg chg="add mod">
          <ac:chgData name="Luis Sanjines" userId="80d4972b-57b4-487f-a029-1c8c6818edc4" providerId="ADAL" clId="{272C5455-B102-4576-AB99-8CEBFBC12A1E}" dt="2023-05-04T05:57:30.189" v="9742" actId="1076"/>
          <ac:picMkLst>
            <pc:docMk/>
            <pc:sldMk cId="2801144642" sldId="387"/>
            <ac:picMk id="4" creationId="{50DC1A25-A0FD-EFF6-9C4B-D504A5E0CBA4}"/>
          </ac:picMkLst>
        </pc:picChg>
        <pc:picChg chg="add del mod">
          <ac:chgData name="Luis Sanjines" userId="80d4972b-57b4-487f-a029-1c8c6818edc4" providerId="ADAL" clId="{272C5455-B102-4576-AB99-8CEBFBC12A1E}" dt="2023-05-04T05:56:32.140" v="9726" actId="478"/>
          <ac:picMkLst>
            <pc:docMk/>
            <pc:sldMk cId="2801144642" sldId="387"/>
            <ac:picMk id="18434" creationId="{88663B51-B86B-C486-3411-5669E02292B1}"/>
          </ac:picMkLst>
        </pc:picChg>
        <pc:picChg chg="add mod">
          <ac:chgData name="Luis Sanjines" userId="80d4972b-57b4-487f-a029-1c8c6818edc4" providerId="ADAL" clId="{272C5455-B102-4576-AB99-8CEBFBC12A1E}" dt="2023-05-04T05:57:22.940" v="9741" actId="14100"/>
          <ac:picMkLst>
            <pc:docMk/>
            <pc:sldMk cId="2801144642" sldId="387"/>
            <ac:picMk id="18436" creationId="{4C362F9E-3182-B977-2880-7B3BF0803840}"/>
          </ac:picMkLst>
        </pc:picChg>
      </pc:sldChg>
      <pc:sldChg chg="addSp delSp modSp add mod">
        <pc:chgData name="Luis Sanjines" userId="80d4972b-57b4-487f-a029-1c8c6818edc4" providerId="ADAL" clId="{272C5455-B102-4576-AB99-8CEBFBC12A1E}" dt="2023-05-04T06:02:19.345" v="9813" actId="20577"/>
        <pc:sldMkLst>
          <pc:docMk/>
          <pc:sldMk cId="1797976307" sldId="388"/>
        </pc:sldMkLst>
        <pc:spChg chg="add del mod">
          <ac:chgData name="Luis Sanjines" userId="80d4972b-57b4-487f-a029-1c8c6818edc4" providerId="ADAL" clId="{272C5455-B102-4576-AB99-8CEBFBC12A1E}" dt="2023-05-04T06:01:33.506" v="9762" actId="478"/>
          <ac:spMkLst>
            <pc:docMk/>
            <pc:sldMk cId="1797976307" sldId="388"/>
            <ac:spMk id="2" creationId="{66C2351E-7803-770C-8F08-817A21C35783}"/>
          </ac:spMkLst>
        </pc:spChg>
        <pc:spChg chg="mod">
          <ac:chgData name="Luis Sanjines" userId="80d4972b-57b4-487f-a029-1c8c6818edc4" providerId="ADAL" clId="{272C5455-B102-4576-AB99-8CEBFBC12A1E}" dt="2023-05-04T06:02:19.345" v="9813" actId="20577"/>
          <ac:spMkLst>
            <pc:docMk/>
            <pc:sldMk cId="1797976307" sldId="388"/>
            <ac:spMk id="3" creationId="{BF58EBA0-9B25-40D1-D54F-AE9952E14A91}"/>
          </ac:spMkLst>
        </pc:spChg>
        <pc:picChg chg="del">
          <ac:chgData name="Luis Sanjines" userId="80d4972b-57b4-487f-a029-1c8c6818edc4" providerId="ADAL" clId="{272C5455-B102-4576-AB99-8CEBFBC12A1E}" dt="2023-05-04T05:58:10.859" v="9744" actId="478"/>
          <ac:picMkLst>
            <pc:docMk/>
            <pc:sldMk cId="1797976307" sldId="388"/>
            <ac:picMk id="4" creationId="{50DC1A25-A0FD-EFF6-9C4B-D504A5E0CBA4}"/>
          </ac:picMkLst>
        </pc:picChg>
        <pc:picChg chg="add mod">
          <ac:chgData name="Luis Sanjines" userId="80d4972b-57b4-487f-a029-1c8c6818edc4" providerId="ADAL" clId="{272C5455-B102-4576-AB99-8CEBFBC12A1E}" dt="2023-05-04T06:01:52.676" v="9770" actId="1076"/>
          <ac:picMkLst>
            <pc:docMk/>
            <pc:sldMk cId="1797976307" sldId="388"/>
            <ac:picMk id="6" creationId="{862B2E81-6385-75B3-2EC1-8BBC1BB6329D}"/>
          </ac:picMkLst>
        </pc:picChg>
        <pc:picChg chg="del">
          <ac:chgData name="Luis Sanjines" userId="80d4972b-57b4-487f-a029-1c8c6818edc4" providerId="ADAL" clId="{272C5455-B102-4576-AB99-8CEBFBC12A1E}" dt="2023-05-04T05:58:13.144" v="9745" actId="478"/>
          <ac:picMkLst>
            <pc:docMk/>
            <pc:sldMk cId="1797976307" sldId="388"/>
            <ac:picMk id="18436" creationId="{4C362F9E-3182-B977-2880-7B3BF0803840}"/>
          </ac:picMkLst>
        </pc:picChg>
      </pc:sldChg>
      <pc:sldChg chg="addSp delSp modSp add mod">
        <pc:chgData name="Luis Sanjines" userId="80d4972b-57b4-487f-a029-1c8c6818edc4" providerId="ADAL" clId="{272C5455-B102-4576-AB99-8CEBFBC12A1E}" dt="2023-05-04T06:03:13.119" v="9821" actId="1076"/>
        <pc:sldMkLst>
          <pc:docMk/>
          <pc:sldMk cId="1153389363" sldId="389"/>
        </pc:sldMkLst>
        <pc:picChg chg="add mod">
          <ac:chgData name="Luis Sanjines" userId="80d4972b-57b4-487f-a029-1c8c6818edc4" providerId="ADAL" clId="{272C5455-B102-4576-AB99-8CEBFBC12A1E}" dt="2023-05-04T06:03:13.119" v="9821" actId="1076"/>
          <ac:picMkLst>
            <pc:docMk/>
            <pc:sldMk cId="1153389363" sldId="389"/>
            <ac:picMk id="4" creationId="{045D3498-18A0-D13A-EA13-721D926F13EF}"/>
          </ac:picMkLst>
        </pc:picChg>
        <pc:picChg chg="del">
          <ac:chgData name="Luis Sanjines" userId="80d4972b-57b4-487f-a029-1c8c6818edc4" providerId="ADAL" clId="{272C5455-B102-4576-AB99-8CEBFBC12A1E}" dt="2023-05-04T06:02:30.574" v="9816" actId="478"/>
          <ac:picMkLst>
            <pc:docMk/>
            <pc:sldMk cId="1153389363" sldId="389"/>
            <ac:picMk id="6" creationId="{862B2E81-6385-75B3-2EC1-8BBC1BB6329D}"/>
          </ac:picMkLst>
        </pc:picChg>
      </pc:sldChg>
      <pc:sldChg chg="add del">
        <pc:chgData name="Luis Sanjines" userId="80d4972b-57b4-487f-a029-1c8c6818edc4" providerId="ADAL" clId="{272C5455-B102-4576-AB99-8CEBFBC12A1E}" dt="2023-05-04T05:59:39.972" v="9761" actId="47"/>
        <pc:sldMkLst>
          <pc:docMk/>
          <pc:sldMk cId="3842207065" sldId="389"/>
        </pc:sldMkLst>
      </pc:sldChg>
      <pc:sldChg chg="addSp delSp modSp add mod">
        <pc:chgData name="Luis Sanjines" userId="80d4972b-57b4-487f-a029-1c8c6818edc4" providerId="ADAL" clId="{272C5455-B102-4576-AB99-8CEBFBC12A1E}" dt="2023-05-04T06:03:57.312" v="9827" actId="1076"/>
        <pc:sldMkLst>
          <pc:docMk/>
          <pc:sldMk cId="1177778127" sldId="390"/>
        </pc:sldMkLst>
        <pc:picChg chg="add mod">
          <ac:chgData name="Luis Sanjines" userId="80d4972b-57b4-487f-a029-1c8c6818edc4" providerId="ADAL" clId="{272C5455-B102-4576-AB99-8CEBFBC12A1E}" dt="2023-05-04T06:03:57.312" v="9827" actId="1076"/>
          <ac:picMkLst>
            <pc:docMk/>
            <pc:sldMk cId="1177778127" sldId="390"/>
            <ac:picMk id="4" creationId="{6BA3A8EE-E259-8617-2FC9-1D6636543CD7}"/>
          </ac:picMkLst>
        </pc:picChg>
        <pc:picChg chg="del">
          <ac:chgData name="Luis Sanjines" userId="80d4972b-57b4-487f-a029-1c8c6818edc4" providerId="ADAL" clId="{272C5455-B102-4576-AB99-8CEBFBC12A1E}" dt="2023-05-04T06:03:18.373" v="9822" actId="478"/>
          <ac:picMkLst>
            <pc:docMk/>
            <pc:sldMk cId="1177778127" sldId="390"/>
            <ac:picMk id="6" creationId="{862B2E81-6385-75B3-2EC1-8BBC1BB6329D}"/>
          </ac:picMkLst>
        </pc:picChg>
      </pc:sldChg>
      <pc:sldChg chg="addSp delSp modSp add mod">
        <pc:chgData name="Luis Sanjines" userId="80d4972b-57b4-487f-a029-1c8c6818edc4" providerId="ADAL" clId="{272C5455-B102-4576-AB99-8CEBFBC12A1E}" dt="2023-05-04T06:04:54.683" v="9836" actId="1076"/>
        <pc:sldMkLst>
          <pc:docMk/>
          <pc:sldMk cId="3947075697" sldId="391"/>
        </pc:sldMkLst>
        <pc:picChg chg="del">
          <ac:chgData name="Luis Sanjines" userId="80d4972b-57b4-487f-a029-1c8c6818edc4" providerId="ADAL" clId="{272C5455-B102-4576-AB99-8CEBFBC12A1E}" dt="2023-05-04T06:04:08.704" v="9829" actId="478"/>
          <ac:picMkLst>
            <pc:docMk/>
            <pc:sldMk cId="3947075697" sldId="391"/>
            <ac:picMk id="4" creationId="{6BA3A8EE-E259-8617-2FC9-1D6636543CD7}"/>
          </ac:picMkLst>
        </pc:picChg>
        <pc:picChg chg="add mod">
          <ac:chgData name="Luis Sanjines" userId="80d4972b-57b4-487f-a029-1c8c6818edc4" providerId="ADAL" clId="{272C5455-B102-4576-AB99-8CEBFBC12A1E}" dt="2023-05-04T06:04:54.683" v="9836" actId="1076"/>
          <ac:picMkLst>
            <pc:docMk/>
            <pc:sldMk cId="3947075697" sldId="391"/>
            <ac:picMk id="20482" creationId="{4A9BA716-DF53-4036-600E-F4DB4D9F9339}"/>
          </ac:picMkLst>
        </pc:picChg>
      </pc:sldChg>
      <pc:sldChg chg="addSp delSp modSp add">
        <pc:chgData name="Luis Sanjines" userId="80d4972b-57b4-487f-a029-1c8c6818edc4" providerId="ADAL" clId="{272C5455-B102-4576-AB99-8CEBFBC12A1E}" dt="2023-05-04T06:06:58.926" v="9846" actId="1076"/>
        <pc:sldMkLst>
          <pc:docMk/>
          <pc:sldMk cId="4109475404" sldId="392"/>
        </pc:sldMkLst>
        <pc:picChg chg="del">
          <ac:chgData name="Luis Sanjines" userId="80d4972b-57b4-487f-a029-1c8c6818edc4" providerId="ADAL" clId="{272C5455-B102-4576-AB99-8CEBFBC12A1E}" dt="2023-05-04T06:05:58.239" v="9839" actId="478"/>
          <ac:picMkLst>
            <pc:docMk/>
            <pc:sldMk cId="4109475404" sldId="392"/>
            <ac:picMk id="20482" creationId="{4A9BA716-DF53-4036-600E-F4DB4D9F9339}"/>
          </ac:picMkLst>
        </pc:picChg>
        <pc:picChg chg="add mod">
          <ac:chgData name="Luis Sanjines" userId="80d4972b-57b4-487f-a029-1c8c6818edc4" providerId="ADAL" clId="{272C5455-B102-4576-AB99-8CEBFBC12A1E}" dt="2023-05-04T06:06:58.926" v="9846" actId="1076"/>
          <ac:picMkLst>
            <pc:docMk/>
            <pc:sldMk cId="4109475404" sldId="392"/>
            <ac:picMk id="26626" creationId="{281C57D3-2B2F-D9AC-38B3-D8F22E73CCA0}"/>
          </ac:picMkLst>
        </pc:picChg>
      </pc:sldChg>
      <pc:sldChg chg="addSp delSp modSp add">
        <pc:chgData name="Luis Sanjines" userId="80d4972b-57b4-487f-a029-1c8c6818edc4" providerId="ADAL" clId="{272C5455-B102-4576-AB99-8CEBFBC12A1E}" dt="2023-05-04T06:08:48.247" v="9853" actId="1076"/>
        <pc:sldMkLst>
          <pc:docMk/>
          <pc:sldMk cId="1163081628" sldId="393"/>
        </pc:sldMkLst>
        <pc:picChg chg="del">
          <ac:chgData name="Luis Sanjines" userId="80d4972b-57b4-487f-a029-1c8c6818edc4" providerId="ADAL" clId="{272C5455-B102-4576-AB99-8CEBFBC12A1E}" dt="2023-05-04T06:06:02.542" v="9840" actId="478"/>
          <ac:picMkLst>
            <pc:docMk/>
            <pc:sldMk cId="1163081628" sldId="393"/>
            <ac:picMk id="20482" creationId="{4A9BA716-DF53-4036-600E-F4DB4D9F9339}"/>
          </ac:picMkLst>
        </pc:picChg>
        <pc:picChg chg="add del">
          <ac:chgData name="Luis Sanjines" userId="80d4972b-57b4-487f-a029-1c8c6818edc4" providerId="ADAL" clId="{272C5455-B102-4576-AB99-8CEBFBC12A1E}" dt="2023-05-04T06:07:10.795" v="9848" actId="478"/>
          <ac:picMkLst>
            <pc:docMk/>
            <pc:sldMk cId="1163081628" sldId="393"/>
            <ac:picMk id="25602" creationId="{E553B741-F32A-5907-C8E6-93FEC4A3F1F4}"/>
          </ac:picMkLst>
        </pc:picChg>
        <pc:picChg chg="add mod">
          <ac:chgData name="Luis Sanjines" userId="80d4972b-57b4-487f-a029-1c8c6818edc4" providerId="ADAL" clId="{272C5455-B102-4576-AB99-8CEBFBC12A1E}" dt="2023-05-04T06:08:48.247" v="9853" actId="1076"/>
          <ac:picMkLst>
            <pc:docMk/>
            <pc:sldMk cId="1163081628" sldId="393"/>
            <ac:picMk id="25604" creationId="{CA6642ED-21D8-59FE-56D1-B19B9D67B03B}"/>
          </ac:picMkLst>
        </pc:picChg>
      </pc:sldChg>
      <pc:sldChg chg="addSp modSp add">
        <pc:chgData name="Luis Sanjines" userId="80d4972b-57b4-487f-a029-1c8c6818edc4" providerId="ADAL" clId="{272C5455-B102-4576-AB99-8CEBFBC12A1E}" dt="2023-05-04T06:10:10.336" v="9859" actId="1076"/>
        <pc:sldMkLst>
          <pc:docMk/>
          <pc:sldMk cId="1165857264" sldId="394"/>
        </pc:sldMkLst>
        <pc:picChg chg="add mod">
          <ac:chgData name="Luis Sanjines" userId="80d4972b-57b4-487f-a029-1c8c6818edc4" providerId="ADAL" clId="{272C5455-B102-4576-AB99-8CEBFBC12A1E}" dt="2023-05-04T06:10:10.336" v="9859" actId="1076"/>
          <ac:picMkLst>
            <pc:docMk/>
            <pc:sldMk cId="1165857264" sldId="394"/>
            <ac:picMk id="24578" creationId="{97B21EFA-8008-C9FC-753B-BEFDC06F536D}"/>
          </ac:picMkLst>
        </pc:picChg>
      </pc:sldChg>
      <pc:sldChg chg="addSp delSp modSp mod">
        <pc:chgData name="Luis Sanjines" userId="80d4972b-57b4-487f-a029-1c8c6818edc4" providerId="ADAL" clId="{272C5455-B102-4576-AB99-8CEBFBC12A1E}" dt="2023-05-05T03:04:42.243" v="9953" actId="14100"/>
        <pc:sldMkLst>
          <pc:docMk/>
          <pc:sldMk cId="4261682075" sldId="395"/>
        </pc:sldMkLst>
        <pc:spChg chg="add del mod">
          <ac:chgData name="Luis Sanjines" userId="80d4972b-57b4-487f-a029-1c8c6818edc4" providerId="ADAL" clId="{272C5455-B102-4576-AB99-8CEBFBC12A1E}" dt="2023-05-05T03:02:18.869" v="9943" actId="478"/>
          <ac:spMkLst>
            <pc:docMk/>
            <pc:sldMk cId="4261682075" sldId="395"/>
            <ac:spMk id="2" creationId="{3C60644A-F4B3-890F-50D3-5E149F720526}"/>
          </ac:spMkLst>
        </pc:spChg>
        <pc:spChg chg="mod">
          <ac:chgData name="Luis Sanjines" userId="80d4972b-57b4-487f-a029-1c8c6818edc4" providerId="ADAL" clId="{272C5455-B102-4576-AB99-8CEBFBC12A1E}" dt="2023-05-05T03:02:15.052" v="9942" actId="20577"/>
          <ac:spMkLst>
            <pc:docMk/>
            <pc:sldMk cId="4261682075" sldId="395"/>
            <ac:spMk id="3" creationId="{BF58EBA0-9B25-40D1-D54F-AE9952E14A91}"/>
          </ac:spMkLst>
        </pc:spChg>
        <pc:picChg chg="add mod">
          <ac:chgData name="Luis Sanjines" userId="80d4972b-57b4-487f-a029-1c8c6818edc4" providerId="ADAL" clId="{272C5455-B102-4576-AB99-8CEBFBC12A1E}" dt="2023-05-05T03:04:42.243" v="9953" actId="14100"/>
          <ac:picMkLst>
            <pc:docMk/>
            <pc:sldMk cId="4261682075" sldId="395"/>
            <ac:picMk id="4" creationId="{7CA56591-0C9A-849B-BC77-EE60B1389049}"/>
          </ac:picMkLst>
        </pc:picChg>
        <pc:picChg chg="add mod">
          <ac:chgData name="Luis Sanjines" userId="80d4972b-57b4-487f-a029-1c8c6818edc4" providerId="ADAL" clId="{272C5455-B102-4576-AB99-8CEBFBC12A1E}" dt="2023-05-05T03:04:11.575" v="9949" actId="1076"/>
          <ac:picMkLst>
            <pc:docMk/>
            <pc:sldMk cId="4261682075" sldId="395"/>
            <ac:picMk id="1026" creationId="{E333D10C-1A5B-8C91-5DFD-439089BBE7C6}"/>
          </ac:picMkLst>
        </pc:picChg>
        <pc:picChg chg="del">
          <ac:chgData name="Luis Sanjines" userId="80d4972b-57b4-487f-a029-1c8c6818edc4" providerId="ADAL" clId="{272C5455-B102-4576-AB99-8CEBFBC12A1E}" dt="2023-05-04T06:12:16.882" v="9860" actId="478"/>
          <ac:picMkLst>
            <pc:docMk/>
            <pc:sldMk cId="4261682075" sldId="395"/>
            <ac:picMk id="24578" creationId="{97B21EFA-8008-C9FC-753B-BEFDC06F536D}"/>
          </ac:picMkLst>
        </pc:picChg>
      </pc:sldChg>
      <pc:sldChg chg="addSp delSp modSp add mod">
        <pc:chgData name="Luis Sanjines" userId="80d4972b-57b4-487f-a029-1c8c6818edc4" providerId="ADAL" clId="{272C5455-B102-4576-AB99-8CEBFBC12A1E}" dt="2023-05-05T03:36:21.095" v="10036" actId="1076"/>
        <pc:sldMkLst>
          <pc:docMk/>
          <pc:sldMk cId="3685808682" sldId="396"/>
        </pc:sldMkLst>
        <pc:spChg chg="del">
          <ac:chgData name="Luis Sanjines" userId="80d4972b-57b4-487f-a029-1c8c6818edc4" providerId="ADAL" clId="{272C5455-B102-4576-AB99-8CEBFBC12A1E}" dt="2023-05-05T03:33:20.616" v="10022" actId="478"/>
          <ac:spMkLst>
            <pc:docMk/>
            <pc:sldMk cId="3685808682" sldId="396"/>
            <ac:spMk id="2" creationId="{3C60644A-F4B3-890F-50D3-5E149F720526}"/>
          </ac:spMkLst>
        </pc:spChg>
        <pc:spChg chg="del">
          <ac:chgData name="Luis Sanjines" userId="80d4972b-57b4-487f-a029-1c8c6818edc4" providerId="ADAL" clId="{272C5455-B102-4576-AB99-8CEBFBC12A1E}" dt="2023-05-05T03:33:23.064" v="10023" actId="478"/>
          <ac:spMkLst>
            <pc:docMk/>
            <pc:sldMk cId="3685808682" sldId="396"/>
            <ac:spMk id="3" creationId="{BF58EBA0-9B25-40D1-D54F-AE9952E14A91}"/>
          </ac:spMkLst>
        </pc:spChg>
        <pc:spChg chg="add mod">
          <ac:chgData name="Luis Sanjines" userId="80d4972b-57b4-487f-a029-1c8c6818edc4" providerId="ADAL" clId="{272C5455-B102-4576-AB99-8CEBFBC12A1E}" dt="2023-05-05T03:33:30.568" v="10024"/>
          <ac:spMkLst>
            <pc:docMk/>
            <pc:sldMk cId="3685808682" sldId="396"/>
            <ac:spMk id="4" creationId="{450DFF1C-9A65-C7D3-6CD6-580A2C90AB59}"/>
          </ac:spMkLst>
        </pc:spChg>
        <pc:picChg chg="add mod">
          <ac:chgData name="Luis Sanjines" userId="80d4972b-57b4-487f-a029-1c8c6818edc4" providerId="ADAL" clId="{272C5455-B102-4576-AB99-8CEBFBC12A1E}" dt="2023-05-05T03:36:21.095" v="10036" actId="1076"/>
          <ac:picMkLst>
            <pc:docMk/>
            <pc:sldMk cId="3685808682" sldId="396"/>
            <ac:picMk id="4098" creationId="{E72A5AF1-B6EA-596F-4EA3-E1B05780BFBB}"/>
          </ac:picMkLst>
        </pc:picChg>
      </pc:sldChg>
      <pc:sldChg chg="add del">
        <pc:chgData name="Luis Sanjines" userId="80d4972b-57b4-487f-a029-1c8c6818edc4" providerId="ADAL" clId="{272C5455-B102-4576-AB99-8CEBFBC12A1E}" dt="2023-05-05T03:33:33.468" v="10025" actId="47"/>
        <pc:sldMkLst>
          <pc:docMk/>
          <pc:sldMk cId="1834043193" sldId="397"/>
        </pc:sldMkLst>
      </pc:sldChg>
      <pc:sldChg chg="add del">
        <pc:chgData name="Luis Sanjines" userId="80d4972b-57b4-487f-a029-1c8c6818edc4" providerId="ADAL" clId="{272C5455-B102-4576-AB99-8CEBFBC12A1E}" dt="2023-05-05T03:33:37.014" v="10026" actId="47"/>
        <pc:sldMkLst>
          <pc:docMk/>
          <pc:sldMk cId="2250454238" sldId="398"/>
        </pc:sldMkLst>
      </pc:sldChg>
      <pc:sldChg chg="add del">
        <pc:chgData name="Luis Sanjines" userId="80d4972b-57b4-487f-a029-1c8c6818edc4" providerId="ADAL" clId="{272C5455-B102-4576-AB99-8CEBFBC12A1E}" dt="2023-05-05T03:33:38.885" v="10027" actId="47"/>
        <pc:sldMkLst>
          <pc:docMk/>
          <pc:sldMk cId="1952478822" sldId="399"/>
        </pc:sldMkLst>
      </pc:sldChg>
      <pc:sldChg chg="add del">
        <pc:chgData name="Luis Sanjines" userId="80d4972b-57b4-487f-a029-1c8c6818edc4" providerId="ADAL" clId="{272C5455-B102-4576-AB99-8CEBFBC12A1E}" dt="2023-05-05T03:33:40.289" v="10028" actId="47"/>
        <pc:sldMkLst>
          <pc:docMk/>
          <pc:sldMk cId="2925186755" sldId="400"/>
        </pc:sldMkLst>
      </pc:sldChg>
      <pc:sldChg chg="addSp modSp add mod">
        <pc:chgData name="Luis Sanjines" userId="80d4972b-57b4-487f-a029-1c8c6818edc4" providerId="ADAL" clId="{272C5455-B102-4576-AB99-8CEBFBC12A1E}" dt="2023-05-05T03:06:17.846" v="9960" actId="1076"/>
        <pc:sldMkLst>
          <pc:docMk/>
          <pc:sldMk cId="12197052" sldId="401"/>
        </pc:sldMkLst>
        <pc:picChg chg="add mod">
          <ac:chgData name="Luis Sanjines" userId="80d4972b-57b4-487f-a029-1c8c6818edc4" providerId="ADAL" clId="{272C5455-B102-4576-AB99-8CEBFBC12A1E}" dt="2023-05-05T03:06:17.846" v="9960" actId="1076"/>
          <ac:picMkLst>
            <pc:docMk/>
            <pc:sldMk cId="12197052" sldId="401"/>
            <ac:picMk id="4" creationId="{1989C492-E5CB-F4CE-678B-D4E6B76DE1FC}"/>
          </ac:picMkLst>
        </pc:picChg>
      </pc:sldChg>
      <pc:sldChg chg="addSp modSp add mod">
        <pc:chgData name="Luis Sanjines" userId="80d4972b-57b4-487f-a029-1c8c6818edc4" providerId="ADAL" clId="{272C5455-B102-4576-AB99-8CEBFBC12A1E}" dt="2023-05-05T03:10:56.999" v="9968" actId="1076"/>
        <pc:sldMkLst>
          <pc:docMk/>
          <pc:sldMk cId="3896683542" sldId="402"/>
        </pc:sldMkLst>
        <pc:picChg chg="add mod">
          <ac:chgData name="Luis Sanjines" userId="80d4972b-57b4-487f-a029-1c8c6818edc4" providerId="ADAL" clId="{272C5455-B102-4576-AB99-8CEBFBC12A1E}" dt="2023-05-05T03:10:56.999" v="9968" actId="1076"/>
          <ac:picMkLst>
            <pc:docMk/>
            <pc:sldMk cId="3896683542" sldId="402"/>
            <ac:picMk id="4" creationId="{8ACC4D16-5968-36BE-B7D3-D4F57C12794C}"/>
          </ac:picMkLst>
        </pc:picChg>
        <pc:picChg chg="add mod">
          <ac:chgData name="Luis Sanjines" userId="80d4972b-57b4-487f-a029-1c8c6818edc4" providerId="ADAL" clId="{272C5455-B102-4576-AB99-8CEBFBC12A1E}" dt="2023-05-05T03:10:21.836" v="9967"/>
          <ac:picMkLst>
            <pc:docMk/>
            <pc:sldMk cId="3896683542" sldId="402"/>
            <ac:picMk id="5" creationId="{9F29D373-95A4-0C2B-EED7-F2CDBF263739}"/>
          </ac:picMkLst>
        </pc:picChg>
      </pc:sldChg>
      <pc:sldChg chg="addSp modSp add mod">
        <pc:chgData name="Luis Sanjines" userId="80d4972b-57b4-487f-a029-1c8c6818edc4" providerId="ADAL" clId="{272C5455-B102-4576-AB99-8CEBFBC12A1E}" dt="2023-05-05T03:32:15.909" v="10015" actId="20577"/>
        <pc:sldMkLst>
          <pc:docMk/>
          <pc:sldMk cId="2370521351" sldId="403"/>
        </pc:sldMkLst>
        <pc:spChg chg="mod">
          <ac:chgData name="Luis Sanjines" userId="80d4972b-57b4-487f-a029-1c8c6818edc4" providerId="ADAL" clId="{272C5455-B102-4576-AB99-8CEBFBC12A1E}" dt="2023-05-05T03:32:15.909" v="10015" actId="20577"/>
          <ac:spMkLst>
            <pc:docMk/>
            <pc:sldMk cId="2370521351" sldId="403"/>
            <ac:spMk id="3" creationId="{BF58EBA0-9B25-40D1-D54F-AE9952E14A91}"/>
          </ac:spMkLst>
        </pc:spChg>
        <pc:picChg chg="add mod">
          <ac:chgData name="Luis Sanjines" userId="80d4972b-57b4-487f-a029-1c8c6818edc4" providerId="ADAL" clId="{272C5455-B102-4576-AB99-8CEBFBC12A1E}" dt="2023-05-05T03:26:50.491" v="9971" actId="1076"/>
          <ac:picMkLst>
            <pc:docMk/>
            <pc:sldMk cId="2370521351" sldId="403"/>
            <ac:picMk id="4" creationId="{47685E32-3625-4C53-74B3-3812BF9EACA3}"/>
          </ac:picMkLst>
        </pc:picChg>
      </pc:sldChg>
      <pc:sldChg chg="addSp delSp modSp add mod">
        <pc:chgData name="Luis Sanjines" userId="80d4972b-57b4-487f-a029-1c8c6818edc4" providerId="ADAL" clId="{272C5455-B102-4576-AB99-8CEBFBC12A1E}" dt="2023-05-05T03:33:06.691" v="10021" actId="1076"/>
        <pc:sldMkLst>
          <pc:docMk/>
          <pc:sldMk cId="1609051330" sldId="404"/>
        </pc:sldMkLst>
        <pc:spChg chg="del">
          <ac:chgData name="Luis Sanjines" userId="80d4972b-57b4-487f-a029-1c8c6818edc4" providerId="ADAL" clId="{272C5455-B102-4576-AB99-8CEBFBC12A1E}" dt="2023-05-05T03:32:33.050" v="10017" actId="478"/>
          <ac:spMkLst>
            <pc:docMk/>
            <pc:sldMk cId="1609051330" sldId="404"/>
            <ac:spMk id="2" creationId="{3C60644A-F4B3-890F-50D3-5E149F720526}"/>
          </ac:spMkLst>
        </pc:spChg>
        <pc:spChg chg="del">
          <ac:chgData name="Luis Sanjines" userId="80d4972b-57b4-487f-a029-1c8c6818edc4" providerId="ADAL" clId="{272C5455-B102-4576-AB99-8CEBFBC12A1E}" dt="2023-05-05T03:32:23.775" v="10016" actId="478"/>
          <ac:spMkLst>
            <pc:docMk/>
            <pc:sldMk cId="1609051330" sldId="404"/>
            <ac:spMk id="3" creationId="{BF58EBA0-9B25-40D1-D54F-AE9952E14A91}"/>
          </ac:spMkLst>
        </pc:spChg>
        <pc:spChg chg="add mod">
          <ac:chgData name="Luis Sanjines" userId="80d4972b-57b4-487f-a029-1c8c6818edc4" providerId="ADAL" clId="{272C5455-B102-4576-AB99-8CEBFBC12A1E}" dt="2023-05-05T03:32:34.745" v="10018"/>
          <ac:spMkLst>
            <pc:docMk/>
            <pc:sldMk cId="1609051330" sldId="404"/>
            <ac:spMk id="4" creationId="{D1F75130-464A-C031-F72D-6E1BE7033235}"/>
          </ac:spMkLst>
        </pc:spChg>
        <pc:picChg chg="add mod">
          <ac:chgData name="Luis Sanjines" userId="80d4972b-57b4-487f-a029-1c8c6818edc4" providerId="ADAL" clId="{272C5455-B102-4576-AB99-8CEBFBC12A1E}" dt="2023-05-05T03:33:06.691" v="10021" actId="1076"/>
          <ac:picMkLst>
            <pc:docMk/>
            <pc:sldMk cId="1609051330" sldId="404"/>
            <ac:picMk id="2050" creationId="{F9E8FB4C-BFB5-C503-92A3-50D63368D00E}"/>
          </ac:picMkLst>
        </pc:picChg>
      </pc:sldChg>
      <pc:sldChg chg="addSp modSp add mod">
        <pc:chgData name="Luis Sanjines" userId="80d4972b-57b4-487f-a029-1c8c6818edc4" providerId="ADAL" clId="{272C5455-B102-4576-AB99-8CEBFBC12A1E}" dt="2023-05-05T03:37:54.526" v="10041" actId="1076"/>
        <pc:sldMkLst>
          <pc:docMk/>
          <pc:sldMk cId="4017802168" sldId="405"/>
        </pc:sldMkLst>
        <pc:picChg chg="add mod">
          <ac:chgData name="Luis Sanjines" userId="80d4972b-57b4-487f-a029-1c8c6818edc4" providerId="ADAL" clId="{272C5455-B102-4576-AB99-8CEBFBC12A1E}" dt="2023-05-05T03:37:54.526" v="10041" actId="1076"/>
          <ac:picMkLst>
            <pc:docMk/>
            <pc:sldMk cId="4017802168" sldId="405"/>
            <ac:picMk id="3" creationId="{27DA3EE4-38A0-468D-89A9-B69CFC0F8023}"/>
          </ac:picMkLst>
        </pc:picChg>
      </pc:sldChg>
      <pc:sldChg chg="addSp modSp add">
        <pc:chgData name="Luis Sanjines" userId="80d4972b-57b4-487f-a029-1c8c6818edc4" providerId="ADAL" clId="{272C5455-B102-4576-AB99-8CEBFBC12A1E}" dt="2023-05-05T03:39:47.971" v="10047" actId="1076"/>
        <pc:sldMkLst>
          <pc:docMk/>
          <pc:sldMk cId="1436984355" sldId="406"/>
        </pc:sldMkLst>
        <pc:picChg chg="add mod">
          <ac:chgData name="Luis Sanjines" userId="80d4972b-57b4-487f-a029-1c8c6818edc4" providerId="ADAL" clId="{272C5455-B102-4576-AB99-8CEBFBC12A1E}" dt="2023-05-05T03:39:47.971" v="10047" actId="1076"/>
          <ac:picMkLst>
            <pc:docMk/>
            <pc:sldMk cId="1436984355" sldId="406"/>
            <ac:picMk id="5122" creationId="{24B00842-401A-447E-F753-A720EE00711E}"/>
          </ac:picMkLst>
        </pc:picChg>
      </pc:sldChg>
      <pc:sldChg chg="addSp modSp add mod">
        <pc:chgData name="Luis Sanjines" userId="80d4972b-57b4-487f-a029-1c8c6818edc4" providerId="ADAL" clId="{272C5455-B102-4576-AB99-8CEBFBC12A1E}" dt="2023-05-05T03:41:08.198" v="10055" actId="1076"/>
        <pc:sldMkLst>
          <pc:docMk/>
          <pc:sldMk cId="4279728839" sldId="407"/>
        </pc:sldMkLst>
        <pc:picChg chg="add mod">
          <ac:chgData name="Luis Sanjines" userId="80d4972b-57b4-487f-a029-1c8c6818edc4" providerId="ADAL" clId="{272C5455-B102-4576-AB99-8CEBFBC12A1E}" dt="2023-05-05T03:41:08.198" v="10055" actId="1076"/>
          <ac:picMkLst>
            <pc:docMk/>
            <pc:sldMk cId="4279728839" sldId="407"/>
            <ac:picMk id="3" creationId="{3FEBBAED-B72C-BCF2-344A-54DE65601D15}"/>
          </ac:picMkLst>
        </pc:picChg>
      </pc:sldChg>
      <pc:sldChg chg="addSp modSp add">
        <pc:chgData name="Luis Sanjines" userId="80d4972b-57b4-487f-a029-1c8c6818edc4" providerId="ADAL" clId="{272C5455-B102-4576-AB99-8CEBFBC12A1E}" dt="2023-05-05T03:42:28.092" v="10065" actId="1076"/>
        <pc:sldMkLst>
          <pc:docMk/>
          <pc:sldMk cId="2398295321" sldId="408"/>
        </pc:sldMkLst>
        <pc:picChg chg="add mod">
          <ac:chgData name="Luis Sanjines" userId="80d4972b-57b4-487f-a029-1c8c6818edc4" providerId="ADAL" clId="{272C5455-B102-4576-AB99-8CEBFBC12A1E}" dt="2023-05-05T03:42:28.092" v="10065" actId="1076"/>
          <ac:picMkLst>
            <pc:docMk/>
            <pc:sldMk cId="2398295321" sldId="408"/>
            <ac:picMk id="6146" creationId="{566058B8-3C8A-88A9-A6BC-4DBB5ACAFB91}"/>
          </ac:picMkLst>
        </pc:picChg>
      </pc:sldChg>
      <pc:sldChg chg="addSp modSp add mod">
        <pc:chgData name="Luis Sanjines" userId="80d4972b-57b4-487f-a029-1c8c6818edc4" providerId="ADAL" clId="{272C5455-B102-4576-AB99-8CEBFBC12A1E}" dt="2023-05-05T03:45:06.513" v="10070" actId="1076"/>
        <pc:sldMkLst>
          <pc:docMk/>
          <pc:sldMk cId="173381142" sldId="409"/>
        </pc:sldMkLst>
        <pc:picChg chg="add mod">
          <ac:chgData name="Luis Sanjines" userId="80d4972b-57b4-487f-a029-1c8c6818edc4" providerId="ADAL" clId="{272C5455-B102-4576-AB99-8CEBFBC12A1E}" dt="2023-05-05T03:45:06.513" v="10070" actId="1076"/>
          <ac:picMkLst>
            <pc:docMk/>
            <pc:sldMk cId="173381142" sldId="409"/>
            <ac:picMk id="3" creationId="{AC9C982E-1E7B-3153-9859-7DB0362963F3}"/>
          </ac:picMkLst>
        </pc:picChg>
      </pc:sldChg>
      <pc:sldChg chg="addSp modSp add">
        <pc:chgData name="Luis Sanjines" userId="80d4972b-57b4-487f-a029-1c8c6818edc4" providerId="ADAL" clId="{272C5455-B102-4576-AB99-8CEBFBC12A1E}" dt="2023-05-05T03:47:01.040" v="10076" actId="1076"/>
        <pc:sldMkLst>
          <pc:docMk/>
          <pc:sldMk cId="1711328564" sldId="410"/>
        </pc:sldMkLst>
        <pc:picChg chg="add mod">
          <ac:chgData name="Luis Sanjines" userId="80d4972b-57b4-487f-a029-1c8c6818edc4" providerId="ADAL" clId="{272C5455-B102-4576-AB99-8CEBFBC12A1E}" dt="2023-05-05T03:47:01.040" v="10076" actId="1076"/>
          <ac:picMkLst>
            <pc:docMk/>
            <pc:sldMk cId="1711328564" sldId="410"/>
            <ac:picMk id="7170" creationId="{390A29F4-1F67-0205-F1E6-68A23FF48873}"/>
          </ac:picMkLst>
        </pc:picChg>
      </pc:sldChg>
      <pc:sldChg chg="addSp modSp add">
        <pc:chgData name="Luis Sanjines" userId="80d4972b-57b4-487f-a029-1c8c6818edc4" providerId="ADAL" clId="{272C5455-B102-4576-AB99-8CEBFBC12A1E}" dt="2023-05-05T03:48:28.244" v="10085" actId="14100"/>
        <pc:sldMkLst>
          <pc:docMk/>
          <pc:sldMk cId="419482145" sldId="411"/>
        </pc:sldMkLst>
        <pc:picChg chg="add mod">
          <ac:chgData name="Luis Sanjines" userId="80d4972b-57b4-487f-a029-1c8c6818edc4" providerId="ADAL" clId="{272C5455-B102-4576-AB99-8CEBFBC12A1E}" dt="2023-05-05T03:48:28.244" v="10085" actId="14100"/>
          <ac:picMkLst>
            <pc:docMk/>
            <pc:sldMk cId="419482145" sldId="411"/>
            <ac:picMk id="8194" creationId="{715CB359-9E19-DD3C-8676-B7121525403E}"/>
          </ac:picMkLst>
        </pc:picChg>
      </pc:sldChg>
      <pc:sldChg chg="addSp modSp add mod">
        <pc:chgData name="Luis Sanjines" userId="80d4972b-57b4-487f-a029-1c8c6818edc4" providerId="ADAL" clId="{272C5455-B102-4576-AB99-8CEBFBC12A1E}" dt="2023-05-05T03:54:39.684" v="10094" actId="1076"/>
        <pc:sldMkLst>
          <pc:docMk/>
          <pc:sldMk cId="228126060" sldId="412"/>
        </pc:sldMkLst>
        <pc:picChg chg="add mod">
          <ac:chgData name="Luis Sanjines" userId="80d4972b-57b4-487f-a029-1c8c6818edc4" providerId="ADAL" clId="{272C5455-B102-4576-AB99-8CEBFBC12A1E}" dt="2023-05-05T03:54:39.684" v="10094" actId="1076"/>
          <ac:picMkLst>
            <pc:docMk/>
            <pc:sldMk cId="228126060" sldId="412"/>
            <ac:picMk id="3" creationId="{EBB64FB5-16A6-1AC4-4B42-FC944F4CF021}"/>
          </ac:picMkLst>
        </pc:picChg>
      </pc:sldChg>
      <pc:sldChg chg="addSp modSp add">
        <pc:chgData name="Luis Sanjines" userId="80d4972b-57b4-487f-a029-1c8c6818edc4" providerId="ADAL" clId="{272C5455-B102-4576-AB99-8CEBFBC12A1E}" dt="2023-05-05T03:56:56.762" v="10099" actId="1076"/>
        <pc:sldMkLst>
          <pc:docMk/>
          <pc:sldMk cId="3658368062" sldId="413"/>
        </pc:sldMkLst>
        <pc:picChg chg="add mod">
          <ac:chgData name="Luis Sanjines" userId="80d4972b-57b4-487f-a029-1c8c6818edc4" providerId="ADAL" clId="{272C5455-B102-4576-AB99-8CEBFBC12A1E}" dt="2023-05-05T03:56:56.762" v="10099" actId="1076"/>
          <ac:picMkLst>
            <pc:docMk/>
            <pc:sldMk cId="3658368062" sldId="413"/>
            <ac:picMk id="9218" creationId="{48EAD5AA-E0EF-1BA6-652A-E277C72A62AD}"/>
          </ac:picMkLst>
        </pc:picChg>
      </pc:sldChg>
      <pc:sldChg chg="addSp modSp add mod">
        <pc:chgData name="Luis Sanjines" userId="80d4972b-57b4-487f-a029-1c8c6818edc4" providerId="ADAL" clId="{272C5455-B102-4576-AB99-8CEBFBC12A1E}" dt="2023-05-05T03:58:16.042" v="10110" actId="1076"/>
        <pc:sldMkLst>
          <pc:docMk/>
          <pc:sldMk cId="898802670" sldId="414"/>
        </pc:sldMkLst>
        <pc:picChg chg="add mod">
          <ac:chgData name="Luis Sanjines" userId="80d4972b-57b4-487f-a029-1c8c6818edc4" providerId="ADAL" clId="{272C5455-B102-4576-AB99-8CEBFBC12A1E}" dt="2023-05-05T03:58:16.042" v="10110" actId="1076"/>
          <ac:picMkLst>
            <pc:docMk/>
            <pc:sldMk cId="898802670" sldId="414"/>
            <ac:picMk id="3" creationId="{4F93B6AA-820C-750C-C83B-30900EFA3390}"/>
          </ac:picMkLst>
        </pc:picChg>
      </pc:sldChg>
      <pc:sldChg chg="addSp modSp add">
        <pc:chgData name="Luis Sanjines" userId="80d4972b-57b4-487f-a029-1c8c6818edc4" providerId="ADAL" clId="{272C5455-B102-4576-AB99-8CEBFBC12A1E}" dt="2023-05-05T04:00:43.253" v="10115" actId="14100"/>
        <pc:sldMkLst>
          <pc:docMk/>
          <pc:sldMk cId="1437414557" sldId="415"/>
        </pc:sldMkLst>
        <pc:picChg chg="add mod">
          <ac:chgData name="Luis Sanjines" userId="80d4972b-57b4-487f-a029-1c8c6818edc4" providerId="ADAL" clId="{272C5455-B102-4576-AB99-8CEBFBC12A1E}" dt="2023-05-05T04:00:43.253" v="10115" actId="14100"/>
          <ac:picMkLst>
            <pc:docMk/>
            <pc:sldMk cId="1437414557" sldId="415"/>
            <ac:picMk id="10242" creationId="{30419412-6942-FC0F-2398-E761F8C9D6EB}"/>
          </ac:picMkLst>
        </pc:picChg>
      </pc:sldChg>
      <pc:sldChg chg="addSp modSp add mod">
        <pc:chgData name="Luis Sanjines" userId="80d4972b-57b4-487f-a029-1c8c6818edc4" providerId="ADAL" clId="{272C5455-B102-4576-AB99-8CEBFBC12A1E}" dt="2023-05-05T04:01:33.521" v="10123" actId="1076"/>
        <pc:sldMkLst>
          <pc:docMk/>
          <pc:sldMk cId="580621086" sldId="416"/>
        </pc:sldMkLst>
        <pc:picChg chg="add mod">
          <ac:chgData name="Luis Sanjines" userId="80d4972b-57b4-487f-a029-1c8c6818edc4" providerId="ADAL" clId="{272C5455-B102-4576-AB99-8CEBFBC12A1E}" dt="2023-05-05T04:01:33.521" v="10123" actId="1076"/>
          <ac:picMkLst>
            <pc:docMk/>
            <pc:sldMk cId="580621086" sldId="416"/>
            <ac:picMk id="3" creationId="{04404781-34D7-C14F-FA58-59AA53BBD0B2}"/>
          </ac:picMkLst>
        </pc:picChg>
      </pc:sldChg>
      <pc:sldChg chg="addSp modSp add mod">
        <pc:chgData name="Luis Sanjines" userId="80d4972b-57b4-487f-a029-1c8c6818edc4" providerId="ADAL" clId="{272C5455-B102-4576-AB99-8CEBFBC12A1E}" dt="2023-05-05T04:02:35.842" v="10129" actId="1076"/>
        <pc:sldMkLst>
          <pc:docMk/>
          <pc:sldMk cId="361591796" sldId="417"/>
        </pc:sldMkLst>
        <pc:picChg chg="add mod">
          <ac:chgData name="Luis Sanjines" userId="80d4972b-57b4-487f-a029-1c8c6818edc4" providerId="ADAL" clId="{272C5455-B102-4576-AB99-8CEBFBC12A1E}" dt="2023-05-05T04:02:35.842" v="10129" actId="1076"/>
          <ac:picMkLst>
            <pc:docMk/>
            <pc:sldMk cId="361591796" sldId="417"/>
            <ac:picMk id="3" creationId="{9D1049BF-5D34-8D09-A5A6-3D31D3510B12}"/>
          </ac:picMkLst>
        </pc:picChg>
      </pc:sldChg>
      <pc:sldChg chg="addSp modSp add mod">
        <pc:chgData name="Luis Sanjines" userId="80d4972b-57b4-487f-a029-1c8c6818edc4" providerId="ADAL" clId="{272C5455-B102-4576-AB99-8CEBFBC12A1E}" dt="2023-05-05T04:03:22.407" v="10137" actId="1076"/>
        <pc:sldMkLst>
          <pc:docMk/>
          <pc:sldMk cId="1188503870" sldId="418"/>
        </pc:sldMkLst>
        <pc:picChg chg="add mod">
          <ac:chgData name="Luis Sanjines" userId="80d4972b-57b4-487f-a029-1c8c6818edc4" providerId="ADAL" clId="{272C5455-B102-4576-AB99-8CEBFBC12A1E}" dt="2023-05-05T04:03:22.407" v="10137" actId="1076"/>
          <ac:picMkLst>
            <pc:docMk/>
            <pc:sldMk cId="1188503870" sldId="418"/>
            <ac:picMk id="3" creationId="{17BE195E-AEBB-8A97-6E3A-915CF638A1E7}"/>
          </ac:picMkLst>
        </pc:picChg>
      </pc:sldChg>
      <pc:sldChg chg="addSp modSp add mod">
        <pc:chgData name="Luis Sanjines" userId="80d4972b-57b4-487f-a029-1c8c6818edc4" providerId="ADAL" clId="{272C5455-B102-4576-AB99-8CEBFBC12A1E}" dt="2023-05-05T04:04:35.460" v="10142" actId="1076"/>
        <pc:sldMkLst>
          <pc:docMk/>
          <pc:sldMk cId="3476616807" sldId="419"/>
        </pc:sldMkLst>
        <pc:picChg chg="add mod">
          <ac:chgData name="Luis Sanjines" userId="80d4972b-57b4-487f-a029-1c8c6818edc4" providerId="ADAL" clId="{272C5455-B102-4576-AB99-8CEBFBC12A1E}" dt="2023-05-05T04:04:35.460" v="10142" actId="1076"/>
          <ac:picMkLst>
            <pc:docMk/>
            <pc:sldMk cId="3476616807" sldId="419"/>
            <ac:picMk id="3" creationId="{4ABDDB4F-0D5F-7B66-A821-5F0DAA0C7274}"/>
          </ac:picMkLst>
        </pc:picChg>
      </pc:sldChg>
      <pc:sldChg chg="addSp modSp add">
        <pc:chgData name="Luis Sanjines" userId="80d4972b-57b4-487f-a029-1c8c6818edc4" providerId="ADAL" clId="{272C5455-B102-4576-AB99-8CEBFBC12A1E}" dt="2023-05-05T04:06:01.433" v="10150" actId="1076"/>
        <pc:sldMkLst>
          <pc:docMk/>
          <pc:sldMk cId="1521657596" sldId="420"/>
        </pc:sldMkLst>
        <pc:picChg chg="add mod">
          <ac:chgData name="Luis Sanjines" userId="80d4972b-57b4-487f-a029-1c8c6818edc4" providerId="ADAL" clId="{272C5455-B102-4576-AB99-8CEBFBC12A1E}" dt="2023-05-05T04:06:01.433" v="10150" actId="1076"/>
          <ac:picMkLst>
            <pc:docMk/>
            <pc:sldMk cId="1521657596" sldId="420"/>
            <ac:picMk id="11266" creationId="{DBC164B9-C827-D580-9A0B-13DAD36F3F24}"/>
          </ac:picMkLst>
        </pc:picChg>
      </pc:sldChg>
      <pc:sldChg chg="addSp delSp modSp add mod">
        <pc:chgData name="Luis Sanjines" userId="80d4972b-57b4-487f-a029-1c8c6818edc4" providerId="ADAL" clId="{272C5455-B102-4576-AB99-8CEBFBC12A1E}" dt="2023-05-05T04:08:43.846" v="10160" actId="1076"/>
        <pc:sldMkLst>
          <pc:docMk/>
          <pc:sldMk cId="537870188" sldId="421"/>
        </pc:sldMkLst>
        <pc:picChg chg="add mod">
          <ac:chgData name="Luis Sanjines" userId="80d4972b-57b4-487f-a029-1c8c6818edc4" providerId="ADAL" clId="{272C5455-B102-4576-AB99-8CEBFBC12A1E}" dt="2023-05-05T04:08:43.846" v="10160" actId="1076"/>
          <ac:picMkLst>
            <pc:docMk/>
            <pc:sldMk cId="537870188" sldId="421"/>
            <ac:picMk id="3" creationId="{0AE149FC-7AEF-9F86-B941-7EFDE928BC39}"/>
          </ac:picMkLst>
        </pc:picChg>
        <pc:picChg chg="add del">
          <ac:chgData name="Luis Sanjines" userId="80d4972b-57b4-487f-a029-1c8c6818edc4" providerId="ADAL" clId="{272C5455-B102-4576-AB99-8CEBFBC12A1E}" dt="2023-05-05T04:06:33.593" v="10152" actId="478"/>
          <ac:picMkLst>
            <pc:docMk/>
            <pc:sldMk cId="537870188" sldId="421"/>
            <ac:picMk id="12290" creationId="{D2072AA3-F012-21CD-B30E-9A62661FC1B3}"/>
          </ac:picMkLst>
        </pc:picChg>
      </pc:sldChg>
      <pc:sldChg chg="addSp modSp add mod">
        <pc:chgData name="Luis Sanjines" userId="80d4972b-57b4-487f-a029-1c8c6818edc4" providerId="ADAL" clId="{272C5455-B102-4576-AB99-8CEBFBC12A1E}" dt="2023-05-05T04:09:26.617" v="10165" actId="1076"/>
        <pc:sldMkLst>
          <pc:docMk/>
          <pc:sldMk cId="2068793769" sldId="422"/>
        </pc:sldMkLst>
        <pc:picChg chg="add mod">
          <ac:chgData name="Luis Sanjines" userId="80d4972b-57b4-487f-a029-1c8c6818edc4" providerId="ADAL" clId="{272C5455-B102-4576-AB99-8CEBFBC12A1E}" dt="2023-05-05T04:09:26.617" v="10165" actId="1076"/>
          <ac:picMkLst>
            <pc:docMk/>
            <pc:sldMk cId="2068793769" sldId="422"/>
            <ac:picMk id="3" creationId="{9D27FF52-51E9-D74D-A6AE-771EE06BA085}"/>
          </ac:picMkLst>
        </pc:picChg>
      </pc:sldChg>
      <pc:sldChg chg="addSp modSp add">
        <pc:chgData name="Luis Sanjines" userId="80d4972b-57b4-487f-a029-1c8c6818edc4" providerId="ADAL" clId="{272C5455-B102-4576-AB99-8CEBFBC12A1E}" dt="2023-05-05T04:10:33.821" v="10171" actId="1076"/>
        <pc:sldMkLst>
          <pc:docMk/>
          <pc:sldMk cId="3393385243" sldId="423"/>
        </pc:sldMkLst>
        <pc:picChg chg="add mod">
          <ac:chgData name="Luis Sanjines" userId="80d4972b-57b4-487f-a029-1c8c6818edc4" providerId="ADAL" clId="{272C5455-B102-4576-AB99-8CEBFBC12A1E}" dt="2023-05-05T04:10:33.821" v="10171" actId="1076"/>
          <ac:picMkLst>
            <pc:docMk/>
            <pc:sldMk cId="3393385243" sldId="423"/>
            <ac:picMk id="13314" creationId="{F3095E41-A9CD-FE2D-6C5A-DDC63721E043}"/>
          </ac:picMkLst>
        </pc:picChg>
      </pc:sldChg>
      <pc:sldChg chg="addSp modSp add">
        <pc:chgData name="Luis Sanjines" userId="80d4972b-57b4-487f-a029-1c8c6818edc4" providerId="ADAL" clId="{272C5455-B102-4576-AB99-8CEBFBC12A1E}" dt="2023-05-05T04:13:19.441" v="10181" actId="1076"/>
        <pc:sldMkLst>
          <pc:docMk/>
          <pc:sldMk cId="3305165112" sldId="424"/>
        </pc:sldMkLst>
        <pc:picChg chg="add mod">
          <ac:chgData name="Luis Sanjines" userId="80d4972b-57b4-487f-a029-1c8c6818edc4" providerId="ADAL" clId="{272C5455-B102-4576-AB99-8CEBFBC12A1E}" dt="2023-05-05T04:12:06.092" v="10176" actId="1076"/>
          <ac:picMkLst>
            <pc:docMk/>
            <pc:sldMk cId="3305165112" sldId="424"/>
            <ac:picMk id="14338" creationId="{10B919D1-1C2A-93E4-EF0C-F8115BFD9527}"/>
          </ac:picMkLst>
        </pc:picChg>
        <pc:picChg chg="add mod">
          <ac:chgData name="Luis Sanjines" userId="80d4972b-57b4-487f-a029-1c8c6818edc4" providerId="ADAL" clId="{272C5455-B102-4576-AB99-8CEBFBC12A1E}" dt="2023-05-05T04:13:19.441" v="10181" actId="1076"/>
          <ac:picMkLst>
            <pc:docMk/>
            <pc:sldMk cId="3305165112" sldId="424"/>
            <ac:picMk id="14340" creationId="{15C5DE0C-BBE9-FD67-33D3-6DB1F7350C22}"/>
          </ac:picMkLst>
        </pc:picChg>
      </pc:sldChg>
      <pc:sldChg chg="addSp modSp add mod">
        <pc:chgData name="Luis Sanjines" userId="80d4972b-57b4-487f-a029-1c8c6818edc4" providerId="ADAL" clId="{272C5455-B102-4576-AB99-8CEBFBC12A1E}" dt="2023-05-05T04:14:49.464" v="10190" actId="1076"/>
        <pc:sldMkLst>
          <pc:docMk/>
          <pc:sldMk cId="3066695524" sldId="425"/>
        </pc:sldMkLst>
        <pc:picChg chg="add mod">
          <ac:chgData name="Luis Sanjines" userId="80d4972b-57b4-487f-a029-1c8c6818edc4" providerId="ADAL" clId="{272C5455-B102-4576-AB99-8CEBFBC12A1E}" dt="2023-05-05T04:14:49.464" v="10190" actId="1076"/>
          <ac:picMkLst>
            <pc:docMk/>
            <pc:sldMk cId="3066695524" sldId="425"/>
            <ac:picMk id="3" creationId="{ACB5A438-20D9-B5BA-9861-1A28314C1998}"/>
          </ac:picMkLst>
        </pc:picChg>
      </pc:sldChg>
      <pc:sldChg chg="addSp modSp add mod">
        <pc:chgData name="Luis Sanjines" userId="80d4972b-57b4-487f-a029-1c8c6818edc4" providerId="ADAL" clId="{272C5455-B102-4576-AB99-8CEBFBC12A1E}" dt="2023-05-05T04:15:41.238" v="10195" actId="1076"/>
        <pc:sldMkLst>
          <pc:docMk/>
          <pc:sldMk cId="3782230018" sldId="426"/>
        </pc:sldMkLst>
        <pc:picChg chg="add mod">
          <ac:chgData name="Luis Sanjines" userId="80d4972b-57b4-487f-a029-1c8c6818edc4" providerId="ADAL" clId="{272C5455-B102-4576-AB99-8CEBFBC12A1E}" dt="2023-05-05T04:15:41.238" v="10195" actId="1076"/>
          <ac:picMkLst>
            <pc:docMk/>
            <pc:sldMk cId="3782230018" sldId="426"/>
            <ac:picMk id="3" creationId="{CDF8607A-DC61-67F6-1693-B22905D7C366}"/>
          </ac:picMkLst>
        </pc:picChg>
      </pc:sldChg>
      <pc:sldChg chg="addSp modSp add del mod">
        <pc:chgData name="Luis Sanjines" userId="80d4972b-57b4-487f-a029-1c8c6818edc4" providerId="ADAL" clId="{272C5455-B102-4576-AB99-8CEBFBC12A1E}" dt="2023-05-05T04:48:18.967" v="10306" actId="2696"/>
        <pc:sldMkLst>
          <pc:docMk/>
          <pc:sldMk cId="4113193015" sldId="427"/>
        </pc:sldMkLst>
        <pc:spChg chg="mod">
          <ac:chgData name="Luis Sanjines" userId="80d4972b-57b4-487f-a029-1c8c6818edc4" providerId="ADAL" clId="{272C5455-B102-4576-AB99-8CEBFBC12A1E}" dt="2023-05-05T04:40:36.063" v="10261" actId="20577"/>
          <ac:spMkLst>
            <pc:docMk/>
            <pc:sldMk cId="4113193015" sldId="427"/>
            <ac:spMk id="4" creationId="{450DFF1C-9A65-C7D3-6CD6-580A2C90AB59}"/>
          </ac:spMkLst>
        </pc:spChg>
        <pc:spChg chg="add mod">
          <ac:chgData name="Luis Sanjines" userId="80d4972b-57b4-487f-a029-1c8c6818edc4" providerId="ADAL" clId="{272C5455-B102-4576-AB99-8CEBFBC12A1E}" dt="2023-05-05T04:41:29.871" v="10275" actId="14100"/>
          <ac:spMkLst>
            <pc:docMk/>
            <pc:sldMk cId="4113193015" sldId="427"/>
            <ac:spMk id="5" creationId="{6184B889-9FF7-6949-564A-86535CAFAE72}"/>
          </ac:spMkLst>
        </pc:spChg>
        <pc:spChg chg="add mod">
          <ac:chgData name="Luis Sanjines" userId="80d4972b-57b4-487f-a029-1c8c6818edc4" providerId="ADAL" clId="{272C5455-B102-4576-AB99-8CEBFBC12A1E}" dt="2023-05-05T04:41:48.514" v="10287" actId="20577"/>
          <ac:spMkLst>
            <pc:docMk/>
            <pc:sldMk cId="4113193015" sldId="427"/>
            <ac:spMk id="6" creationId="{9F5F3F43-D4CC-F431-2470-B01D6CF403A4}"/>
          </ac:spMkLst>
        </pc:spChg>
        <pc:picChg chg="add mod">
          <ac:chgData name="Luis Sanjines" userId="80d4972b-57b4-487f-a029-1c8c6818edc4" providerId="ADAL" clId="{272C5455-B102-4576-AB99-8CEBFBC12A1E}" dt="2023-05-05T04:40:46.529" v="10264" actId="1076"/>
          <ac:picMkLst>
            <pc:docMk/>
            <pc:sldMk cId="4113193015" sldId="427"/>
            <ac:picMk id="3" creationId="{77CD44E8-F4D1-1F19-A229-83066D27F269}"/>
          </ac:picMkLst>
        </pc:picChg>
      </pc:sldChg>
      <pc:sldChg chg="addSp delSp modSp add mod">
        <pc:chgData name="Luis Sanjines" userId="80d4972b-57b4-487f-a029-1c8c6818edc4" providerId="ADAL" clId="{272C5455-B102-4576-AB99-8CEBFBC12A1E}" dt="2023-05-05T04:48:21.048" v="10308" actId="478"/>
        <pc:sldMkLst>
          <pc:docMk/>
          <pc:sldMk cId="2163434006" sldId="428"/>
        </pc:sldMkLst>
        <pc:spChg chg="add del mod">
          <ac:chgData name="Luis Sanjines" userId="80d4972b-57b4-487f-a029-1c8c6818edc4" providerId="ADAL" clId="{272C5455-B102-4576-AB99-8CEBFBC12A1E}" dt="2023-05-05T04:48:21.048" v="10308" actId="478"/>
          <ac:spMkLst>
            <pc:docMk/>
            <pc:sldMk cId="2163434006" sldId="428"/>
            <ac:spMk id="2" creationId="{9FF5069E-C352-B488-7B81-78B1A0FF9F68}"/>
          </ac:spMkLst>
        </pc:spChg>
        <pc:spChg chg="add del mod">
          <ac:chgData name="Luis Sanjines" userId="80d4972b-57b4-487f-a029-1c8c6818edc4" providerId="ADAL" clId="{272C5455-B102-4576-AB99-8CEBFBC12A1E}" dt="2023-05-05T04:45:44.946" v="10291"/>
          <ac:spMkLst>
            <pc:docMk/>
            <pc:sldMk cId="2163434006" sldId="428"/>
            <ac:spMk id="3" creationId="{EA706FF5-5F5D-F4F7-7D24-D4E625AAB150}"/>
          </ac:spMkLst>
        </pc:spChg>
        <pc:spChg chg="del">
          <ac:chgData name="Luis Sanjines" userId="80d4972b-57b4-487f-a029-1c8c6818edc4" providerId="ADAL" clId="{272C5455-B102-4576-AB99-8CEBFBC12A1E}" dt="2023-05-05T04:41:57.591" v="10288" actId="478"/>
          <ac:spMkLst>
            <pc:docMk/>
            <pc:sldMk cId="2163434006" sldId="428"/>
            <ac:spMk id="4" creationId="{450DFF1C-9A65-C7D3-6CD6-580A2C90AB59}"/>
          </ac:spMkLst>
        </pc:spChg>
        <pc:spChg chg="add mod">
          <ac:chgData name="Luis Sanjines" userId="80d4972b-57b4-487f-a029-1c8c6818edc4" providerId="ADAL" clId="{272C5455-B102-4576-AB99-8CEBFBC12A1E}" dt="2023-05-05T04:47:11.179" v="10302" actId="1076"/>
          <ac:spMkLst>
            <pc:docMk/>
            <pc:sldMk cId="2163434006" sldId="428"/>
            <ac:spMk id="5" creationId="{DE0D8291-4E59-7AF8-D0D8-1E09D3C3BDFE}"/>
          </ac:spMkLst>
        </pc:spChg>
        <pc:picChg chg="add del mod">
          <ac:chgData name="Luis Sanjines" userId="80d4972b-57b4-487f-a029-1c8c6818edc4" providerId="ADAL" clId="{272C5455-B102-4576-AB99-8CEBFBC12A1E}" dt="2023-05-05T04:48:19.846" v="10307" actId="478"/>
          <ac:picMkLst>
            <pc:docMk/>
            <pc:sldMk cId="2163434006" sldId="428"/>
            <ac:picMk id="15362" creationId="{66A60151-126E-E5A4-841F-B5EAE4187EBC}"/>
          </ac:picMkLst>
        </pc:picChg>
      </pc:sldChg>
      <pc:sldChg chg="addSp delSp modSp add mod">
        <pc:chgData name="Luis Sanjines" userId="80d4972b-57b4-487f-a029-1c8c6818edc4" providerId="ADAL" clId="{272C5455-B102-4576-AB99-8CEBFBC12A1E}" dt="2023-05-05T05:07:39.555" v="10583" actId="14100"/>
        <pc:sldMkLst>
          <pc:docMk/>
          <pc:sldMk cId="507583882" sldId="429"/>
        </pc:sldMkLst>
        <pc:spChg chg="add mod">
          <ac:chgData name="Luis Sanjines" userId="80d4972b-57b4-487f-a029-1c8c6818edc4" providerId="ADAL" clId="{272C5455-B102-4576-AB99-8CEBFBC12A1E}" dt="2023-05-05T04:48:36.232" v="10311" actId="1076"/>
          <ac:spMkLst>
            <pc:docMk/>
            <pc:sldMk cId="507583882" sldId="429"/>
            <ac:spMk id="2" creationId="{57ACE601-D81A-90BE-0F05-448331DDAFCE}"/>
          </ac:spMkLst>
        </pc:spChg>
        <pc:spChg chg="add mod">
          <ac:chgData name="Luis Sanjines" userId="80d4972b-57b4-487f-a029-1c8c6818edc4" providerId="ADAL" clId="{272C5455-B102-4576-AB99-8CEBFBC12A1E}" dt="2023-05-05T04:58:39.464" v="10564" actId="1076"/>
          <ac:spMkLst>
            <pc:docMk/>
            <pc:sldMk cId="507583882" sldId="429"/>
            <ac:spMk id="3" creationId="{DAF192BA-CB5F-EF32-879C-ED9945C253D7}"/>
          </ac:spMkLst>
        </pc:spChg>
        <pc:spChg chg="del">
          <ac:chgData name="Luis Sanjines" userId="80d4972b-57b4-487f-a029-1c8c6818edc4" providerId="ADAL" clId="{272C5455-B102-4576-AB99-8CEBFBC12A1E}" dt="2023-05-05T04:48:31.566" v="10309" actId="478"/>
          <ac:spMkLst>
            <pc:docMk/>
            <pc:sldMk cId="507583882" sldId="429"/>
            <ac:spMk id="4" creationId="{450DFF1C-9A65-C7D3-6CD6-580A2C90AB59}"/>
          </ac:spMkLst>
        </pc:spChg>
        <pc:spChg chg="add mod">
          <ac:chgData name="Luis Sanjines" userId="80d4972b-57b4-487f-a029-1c8c6818edc4" providerId="ADAL" clId="{272C5455-B102-4576-AB99-8CEBFBC12A1E}" dt="2023-05-05T04:58:42.664" v="10565" actId="1076"/>
          <ac:spMkLst>
            <pc:docMk/>
            <pc:sldMk cId="507583882" sldId="429"/>
            <ac:spMk id="9" creationId="{14820F31-7318-27DB-445E-AD3EB69524F1}"/>
          </ac:spMkLst>
        </pc:spChg>
        <pc:picChg chg="add mod">
          <ac:chgData name="Luis Sanjines" userId="80d4972b-57b4-487f-a029-1c8c6818edc4" providerId="ADAL" clId="{272C5455-B102-4576-AB99-8CEBFBC12A1E}" dt="2023-05-05T04:57:36.824" v="10558" actId="1076"/>
          <ac:picMkLst>
            <pc:docMk/>
            <pc:sldMk cId="507583882" sldId="429"/>
            <ac:picMk id="6" creationId="{444B1779-594D-70C7-AED4-B46D14B4FC7E}"/>
          </ac:picMkLst>
        </pc:picChg>
        <pc:picChg chg="add mod">
          <ac:chgData name="Luis Sanjines" userId="80d4972b-57b4-487f-a029-1c8c6818edc4" providerId="ADAL" clId="{272C5455-B102-4576-AB99-8CEBFBC12A1E}" dt="2023-05-05T04:57:32.812" v="10557" actId="1076"/>
          <ac:picMkLst>
            <pc:docMk/>
            <pc:sldMk cId="507583882" sldId="429"/>
            <ac:picMk id="8" creationId="{12AD82F5-E647-406C-ADE2-6DAB55B98160}"/>
          </ac:picMkLst>
        </pc:picChg>
        <pc:picChg chg="add mod">
          <ac:chgData name="Luis Sanjines" userId="80d4972b-57b4-487f-a029-1c8c6818edc4" providerId="ADAL" clId="{272C5455-B102-4576-AB99-8CEBFBC12A1E}" dt="2023-05-05T05:07:19.950" v="10575" actId="14100"/>
          <ac:picMkLst>
            <pc:docMk/>
            <pc:sldMk cId="507583882" sldId="429"/>
            <ac:picMk id="11" creationId="{44820E3A-6008-84E5-5376-703E36289326}"/>
          </ac:picMkLst>
        </pc:picChg>
        <pc:picChg chg="add mod">
          <ac:chgData name="Luis Sanjines" userId="80d4972b-57b4-487f-a029-1c8c6818edc4" providerId="ADAL" clId="{272C5455-B102-4576-AB99-8CEBFBC12A1E}" dt="2023-05-05T05:07:39.555" v="10583" actId="14100"/>
          <ac:picMkLst>
            <pc:docMk/>
            <pc:sldMk cId="507583882" sldId="429"/>
            <ac:picMk id="13" creationId="{30F1BCE6-7FCB-D70C-5443-EC93CE14190A}"/>
          </ac:picMkLst>
        </pc:picChg>
        <pc:picChg chg="add mod">
          <ac:chgData name="Luis Sanjines" userId="80d4972b-57b4-487f-a029-1c8c6818edc4" providerId="ADAL" clId="{272C5455-B102-4576-AB99-8CEBFBC12A1E}" dt="2023-05-05T05:07:36.494" v="10582" actId="14100"/>
          <ac:picMkLst>
            <pc:docMk/>
            <pc:sldMk cId="507583882" sldId="429"/>
            <ac:picMk id="15" creationId="{E7BF8C0E-40E7-D77F-71AC-E11FB4CB7BEC}"/>
          </ac:picMkLst>
        </pc:picChg>
      </pc:sldChg>
    </pc:docChg>
  </pc:docChgLst>
</pc:chgInfo>
</file>

<file path=ppt/comments/modernComment_14E_E977876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B557FBE-5250-45F8-A241-742580BBFEF1}" authorId="{785387D0-5A4D-8F13-D9AB-1DA1253C1B09}" created="2023-01-11T20:47:56.437">
    <pc:sldMkLst xmlns:pc="http://schemas.microsoft.com/office/powerpoint/2013/main/command">
      <pc:docMk/>
      <pc:sldMk cId="3916924777" sldId="334"/>
    </pc:sldMkLst>
    <p188:txBody>
      <a:bodyPr/>
      <a:lstStyle/>
      <a:p>
        <a:r>
          <a:rPr lang="es-PE"/>
          <a:t>Solicitar logo editable</a:t>
        </a:r>
      </a:p>
    </p188:txBody>
  </p188:cm>
  <p188:cm id="{990C7C1F-EB1C-4DAC-BEBD-F5E8EE3D7BAC}" authorId="{785387D0-5A4D-8F13-D9AB-1DA1253C1B09}" created="2023-01-11T20:48:14.797">
    <pc:sldMkLst xmlns:pc="http://schemas.microsoft.com/office/powerpoint/2013/main/command">
      <pc:docMk/>
      <pc:sldMk cId="3916924777" sldId="334"/>
    </pc:sldMkLst>
    <p188:txBody>
      <a:bodyPr/>
      <a:lstStyle/>
      <a:p>
        <a:r>
          <a:rPr lang="es-PE"/>
          <a:t>Logos de la parte inferior en editable + logo Todo lo que te mueve con la línea más abajo.</a:t>
        </a:r>
      </a:p>
    </p188:txBody>
  </p188:cm>
  <p188:cm id="{14FBCF17-90D6-4BB6-8D1F-B01BCEF664FA}" authorId="{785387D0-5A4D-8F13-D9AB-1DA1253C1B09}" created="2023-01-11T20:48:25.327">
    <pc:sldMkLst xmlns:pc="http://schemas.microsoft.com/office/powerpoint/2013/main/command">
      <pc:docMk/>
      <pc:sldMk cId="3916924777" sldId="334"/>
    </pc:sldMkLst>
    <p188:txBody>
      <a:bodyPr/>
      <a:lstStyle/>
      <a:p>
        <a:r>
          <a:rPr lang="es-PE"/>
          <a:t>Autos editables en las carátulas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885AA-84A7-AE4C-9764-13956033F02B}" type="datetimeFigureOut">
              <a:rPr lang="es-ES_tradnl" smtClean="0"/>
              <a:t>17/04/2024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CD9E5-3AA5-AE42-A796-4C091E1F411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8093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0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4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5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6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7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8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9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0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1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3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4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5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6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C4A4D854-09D6-FDAF-3F66-3658E1648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023B4232-09C0-5B71-38DD-A4C95607D5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4681" y="791496"/>
            <a:ext cx="876300" cy="5715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0083FF4F-213F-F298-5343-7FD13B7375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06981" y="4150678"/>
            <a:ext cx="9144000" cy="800145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Toyota Display Heavy" panose="020B0903040202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TÍTULO</a:t>
            </a:r>
            <a:br>
              <a:rPr lang="es-MX"/>
            </a:br>
            <a:endParaRPr lang="es-PE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ED65EF5-8A19-2CEB-C479-221A0E3E2FB5}"/>
              </a:ext>
            </a:extLst>
          </p:cNvPr>
          <p:cNvSpPr txBox="1"/>
          <p:nvPr userDrawn="1"/>
        </p:nvSpPr>
        <p:spPr>
          <a:xfrm>
            <a:off x="2106981" y="4950823"/>
            <a:ext cx="1836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>
                <a:solidFill>
                  <a:schemeClr val="bg1"/>
                </a:solidFill>
                <a:latin typeface="Toyota Text" panose="020B0503040202020203" pitchFamily="34" charset="0"/>
              </a:rPr>
              <a:t>SUB TÍTULO</a:t>
            </a:r>
          </a:p>
        </p:txBody>
      </p:sp>
    </p:spTree>
    <p:extLst>
      <p:ext uri="{BB962C8B-B14F-4D97-AF65-F5344CB8AC3E}">
        <p14:creationId xmlns:p14="http://schemas.microsoft.com/office/powerpoint/2010/main" val="96707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37F7BFA9-8332-EC23-9175-495803E096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36D482FC-592D-1BD9-437E-F5C58906D2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0400E7-840C-FAEC-010B-34DCDA889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966" y="2229600"/>
            <a:ext cx="6006737" cy="3273435"/>
          </a:xfrm>
        </p:spPr>
        <p:txBody>
          <a:bodyPr>
            <a:normAutofit/>
          </a:bodyPr>
          <a:lstStyle>
            <a:lvl1pPr>
              <a:defRPr sz="3200">
                <a:latin typeface="Toyota Text" panose="020B0503040202020203" pitchFamily="34" charset="0"/>
              </a:defRPr>
            </a:lvl1pPr>
            <a:lvl2pPr>
              <a:defRPr sz="3200">
                <a:latin typeface="Toyota Text" panose="020B0503040202020203" pitchFamily="34" charset="0"/>
              </a:defRPr>
            </a:lvl2pPr>
            <a:lvl3pPr>
              <a:defRPr sz="3200">
                <a:latin typeface="Toyota Text" panose="020B0503040202020203" pitchFamily="34" charset="0"/>
              </a:defRPr>
            </a:lvl3pPr>
            <a:lvl4pPr>
              <a:defRPr sz="3200">
                <a:latin typeface="Toyota Text" panose="020B0503040202020203" pitchFamily="34" charset="0"/>
              </a:defRPr>
            </a:lvl4pPr>
            <a:lvl5pPr>
              <a:defRPr sz="3200">
                <a:latin typeface="Toyota Text" panose="020B0503040202020203" pitchFamily="34" charset="0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869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CFFF0103-F18F-C406-74F6-DDC08EE91C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9BA7E4D6-FFB0-6A61-A51A-1B155541A8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6A642A-931C-8F83-859B-71A827DCB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2114" y="1928813"/>
            <a:ext cx="726712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Toyota Type Book" panose="020B0502020202020204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56793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E1CD4B1-4D02-95CC-8F3C-14FFC3905E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2BC01A47-63F2-380E-89B0-C86EAACDF5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647893C-2D94-1E8B-C917-21E87EC0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9016"/>
            <a:ext cx="10448109" cy="1325563"/>
          </a:xfrm>
        </p:spPr>
        <p:txBody>
          <a:bodyPr>
            <a:normAutofit/>
          </a:bodyPr>
          <a:lstStyle>
            <a:lvl1pPr>
              <a:defRPr sz="36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4122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16C74C61-47E4-08CA-1794-D6638D83D0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2DDD369F-BEC2-2694-3DDF-64A2849D1C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612A21-2A9F-DA81-1B9F-F7592416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90" y="2364694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68159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C90FFD33-A038-E50D-7209-B549273C41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20546"/>
            <a:ext cx="12192000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433901A6-D4A1-D08A-60FF-6DD4245088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0922" y="6398080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A0BA103-563A-3D5F-B4D6-1FC19C86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483304"/>
            <a:ext cx="10515600" cy="1325563"/>
          </a:xfrm>
        </p:spPr>
        <p:txBody>
          <a:bodyPr>
            <a:normAutofit/>
          </a:bodyPr>
          <a:lstStyle>
            <a:lvl1pPr>
              <a:defRPr sz="28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A4644D-E465-0E60-4EC4-A4ADC1FA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99" y="129994"/>
            <a:ext cx="2743200" cy="3651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oyota Type Book" panose="020B0502020202020204"/>
              </a:defRPr>
            </a:lvl1pPr>
          </a:lstStyle>
          <a:p>
            <a:r>
              <a:rPr lang="es-PE"/>
              <a:t>Titulo</a:t>
            </a:r>
          </a:p>
        </p:txBody>
      </p:sp>
    </p:spTree>
    <p:extLst>
      <p:ext uri="{BB962C8B-B14F-4D97-AF65-F5344CB8AC3E}">
        <p14:creationId xmlns:p14="http://schemas.microsoft.com/office/powerpoint/2010/main" val="1070758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AED54EC4-F03F-79B4-843D-0417E77066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80E30B57-BC13-311F-D60B-9325DFF5C8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708C27-2136-4D48-D9C3-A57D8BA91D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7937" y="177619"/>
            <a:ext cx="2743200" cy="3651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oyota Type Book" panose="020B0502020202020204"/>
              </a:defRPr>
            </a:lvl1pPr>
          </a:lstStyle>
          <a:p>
            <a:r>
              <a:rPr lang="es-PE"/>
              <a:t>TITULO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7357EA6-40B9-9EA4-0E3A-D1E74116C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483304"/>
            <a:ext cx="10515600" cy="1325563"/>
          </a:xfrm>
        </p:spPr>
        <p:txBody>
          <a:bodyPr>
            <a:normAutofit/>
          </a:bodyPr>
          <a:lstStyle>
            <a:lvl1pPr>
              <a:defRPr sz="28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9242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80B17533-F44E-EBCE-39D8-84B4F4EE68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FE1CAADF-0B2C-92E6-ED6D-58ED2E3E19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2622A7F-5F77-C5A9-D8DE-63EC971949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904" y="1521302"/>
            <a:ext cx="7540456" cy="447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27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A14A2A05-E461-09AD-345F-4F52338962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E5BA98B-9C27-CC09-209B-2006755AC5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597" y="885514"/>
            <a:ext cx="6725571" cy="4483714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F217F8F0-4355-A54B-03DF-738AE05F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37766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E97A2788-885D-CD60-24C5-E9C24BA466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772AC2D-F030-C73B-7939-FADEF64AD6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98718" y="1290181"/>
            <a:ext cx="6261285" cy="4656831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9870933-A1BA-B6CB-DE46-4BFAEC4D9F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7148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BA90DA6D-AE92-7E1F-22CA-E5CCDDB0E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68C544F-FECB-5712-20EA-D9043A5D6C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786" y="910547"/>
            <a:ext cx="7125972" cy="503690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D5D0641A-15F1-4339-58EA-E24724C149A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208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910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92937775-99A7-2A3E-3977-0F40964D52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E92E4AD-CCA5-DC35-DB96-258EEB7D90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019" y="1631091"/>
            <a:ext cx="6438981" cy="4545163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743C6385-AE7B-1DDB-795B-4B2CE1BAAB5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07034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7FCF11DB-A389-6856-006F-7F45C1FCBC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A0C9E8A-17C1-5E4D-DACA-FA0755565F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324" y="1255452"/>
            <a:ext cx="7165676" cy="434709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82B8F815-83B5-5D72-F483-EC39C700307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6519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EAA7E760-61B3-4507-0C12-71986BCDF1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DE46F2F-965F-8BF6-F6B6-924D9979BA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804" y="1204622"/>
            <a:ext cx="7161811" cy="444875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D5620206-424E-9E67-3BBA-A6A00153B4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1718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B6CCABB3-14EF-91A4-D675-C8E4046768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D85E517-A5B1-3543-41E1-7C71AC4B57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786" y="968852"/>
            <a:ext cx="8192424" cy="502345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75997CEE-088F-BF61-E404-CF4216EC104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6340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F8C59011-C92B-876E-8178-E58E8193AB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B33AB1F-7522-B6B2-0552-354A107EAF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4577" y="895350"/>
            <a:ext cx="10046093" cy="58293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8A151B75-EC95-732A-F942-C4D3A9A0E4E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5473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84B20CB2-89E8-E0CF-3FB0-32E3C669F7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B09AFA1-82AA-37E7-663C-3B5F8F3A62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696" y="680490"/>
            <a:ext cx="8768394" cy="584413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8B079660-088E-C4D8-6AE3-5E3253CC38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3548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042C2F8F-E635-9E61-7801-D36C280055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64660C4-6EC7-F0DC-D215-9987A96E0E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244" y="1461407"/>
            <a:ext cx="7205124" cy="3713146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B155FD0C-5A36-3BCF-CDD1-6287D43B542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8372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11FDBA3E-3D3F-6AD0-CCD3-D3762F400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BB364ED-822D-799C-43A5-9AB6D4B934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786" y="840202"/>
            <a:ext cx="7029222" cy="496851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AE0B91AE-FCA6-A7F1-A9A6-7CDF97650BB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1707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8748AAAE-F9E2-5A30-196B-AAE4C93D98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1655EA-B127-A082-B032-FE34B733B6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666" y="577478"/>
            <a:ext cx="7508306" cy="576262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B357FB6E-EDC3-8164-C06A-E62B207548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7950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9DA0F4E4-037D-3B3F-BF55-A9657D96D3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9A8DD3C-91F5-668A-9773-86267E4689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09" y="982758"/>
            <a:ext cx="6774935" cy="45085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DF55C74-EA98-1BD6-882D-89FCE840D86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630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849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3F176D4A-76C7-0AE3-DDBE-A9628FAC72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AEC03B0-6599-8302-0C84-85B67072CE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7068" y="1381124"/>
            <a:ext cx="7763770" cy="456247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DBF8CFE0-4D98-5B0B-5A6D-5C2B823EEA5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1785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357D99F4-B66D-13F8-AAF7-CEEC979412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CB3EBE9-4CAB-37A3-B2C7-5A77281BBD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7317" y="1083589"/>
            <a:ext cx="8107422" cy="5334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C72A77FD-1AF7-248A-309F-01F914E040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753456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9E7722B1-B009-5119-FF1B-A96AAE4CFC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3335FE4-1D12-564C-E5DB-B79D8F7467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598" y="1138163"/>
            <a:ext cx="8922442" cy="4581674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66552F9A-0AB2-479A-506A-6868A7873F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02030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78CD8C4B-4AE1-B4FB-967E-46097E5366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3F3A245-91CA-5976-44B1-3A6FFF31E7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12" y="1154536"/>
            <a:ext cx="6423016" cy="5139641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70CB784D-44B7-6F86-8D4D-932E58391C4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8081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E72C769-2E9C-7258-D997-5213588A2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E1980C8-7B9B-F48D-E2B6-D6759170A8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184" y="1670015"/>
            <a:ext cx="7772400" cy="4369611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8951B67A-B3C9-0119-A405-BC889C440DD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9586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5CD15E4C-2792-B504-7CA3-5103BBDD2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F0B9744-A449-89C9-608A-488FEC0805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132" y="2100649"/>
            <a:ext cx="6870135" cy="344066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21EE5047-0FAE-5388-088E-1418CEDC10E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97070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8DBAD98D-20A4-3BC0-F0BA-7494407AD2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5046A94-084A-F21F-68D9-FB01E58EBE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788" y="2253001"/>
            <a:ext cx="5445212" cy="3363396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D239C9CE-C515-530B-D135-CE3A43505F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14618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3A87A58B-07AF-A1A4-FFDF-F702D40EEC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F221C14-A760-D69D-6C18-709448E1F7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114" y="2113005"/>
            <a:ext cx="5771886" cy="356517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B7515A43-4F87-E071-6FAE-406681ED866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59928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0C15139D-3F6A-125D-3E02-8C796C46F2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58CD4FC-947E-DC04-34A6-834881B225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85" y="1779372"/>
            <a:ext cx="6272015" cy="387409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22640595-E4EE-2C70-7613-65EA7F92B5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318890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8003F716-2647-B176-2139-1D421BBA2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7507A9E-BC8E-A855-898B-ED426A5D7D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979" y="2026509"/>
            <a:ext cx="6292021" cy="388645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390BEE64-31A6-3602-304F-0F28DAD3298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043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7980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076E3083-72C1-9605-CA73-1FFAAD9744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D0FAACC-CDAB-6282-5078-79DEC1361B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904" y="1521302"/>
            <a:ext cx="7540456" cy="4476749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C4FDC48B-2D7A-220D-4DDA-BF0FFBAF7D2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38441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833D387-F55C-5F2B-FAD6-31DA4D268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AA93E66-FEB0-E78A-24C2-FA4F28B8F6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597" y="885514"/>
            <a:ext cx="6725571" cy="4483714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CE3E7446-9EA9-5989-68F7-4B5A2A6982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596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01209650-55E6-67E2-2247-F4590354E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11CCBE9-22F3-6AA0-9641-26B0B1C36B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98718" y="1290181"/>
            <a:ext cx="6261285" cy="4656831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877D10DE-1EB1-69B2-C597-393F7650D0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12981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5F85396D-E162-DF93-057D-727DB5FE72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7144517-A53B-F73A-616D-1148B9456B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786" y="910547"/>
            <a:ext cx="7125972" cy="503690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9B392A7A-67B9-17F9-4E79-C4D270F37F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58625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C33F984-748C-7925-071F-74FCE4014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104444A-DA86-79FB-BFB3-EEB95A6A87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019" y="1631091"/>
            <a:ext cx="6438981" cy="4545163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3A800FA0-5021-4E71-BC68-27E936B116F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56047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5B692173-FC5A-CF42-699E-FF5ADA4FA0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67DA067-A852-AEEE-7FC8-F290BA9762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324" y="1255452"/>
            <a:ext cx="7165676" cy="434709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A6DD1F2-AE52-58FE-2949-921E2C832A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20779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583282E-0B3C-DE44-D7CF-13A1AB98E1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FC823B1-2ECB-A235-71FC-70FE1E9E14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804" y="1204622"/>
            <a:ext cx="7161811" cy="444875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2B67172D-C3E3-ADD2-8737-3A65F165D74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920730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F6708CA9-23D5-6589-AA3B-FB77756F29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01D1B01-F5BE-4E2B-FA9F-A77BEFE307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786" y="968852"/>
            <a:ext cx="8192424" cy="502345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FDFABC48-73CD-E27D-DB6C-BF8FE4B52F6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60940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926302B1-A6F7-8F37-0F03-6D2863CD07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E559CE6-EE33-9875-03FE-4DCDD7A224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4577" y="895350"/>
            <a:ext cx="10046093" cy="58293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70961701-4B9E-0361-24B1-1C61C147FBE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83271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EE1843D-6801-1DDE-E440-17B29E475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AF4B963-FC38-1D0E-5CC1-BC946083AB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696" y="680490"/>
            <a:ext cx="8768394" cy="584413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06B6DE4F-CCBD-4250-ECB2-02FCA1ECE7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82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235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0492DEC1-503C-CBC8-15CA-B3B70125C4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7C12503-BFB2-F561-40EA-6695F17811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244" y="1461407"/>
            <a:ext cx="7205124" cy="3713146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539DA25B-28F3-390E-12DC-63E2E776882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9511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3B8E4D4E-B844-B40F-ACF5-C6A97346EF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3D56C48-F927-14A1-78C4-A8708710F2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786" y="840202"/>
            <a:ext cx="7029222" cy="496851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4CDD1851-AC42-E983-2CC2-0E8519B838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49464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8EF36E69-2C1F-0186-D9E1-E1820662A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965DEBD-BB47-7790-E44B-2A6B4D7B8D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666" y="577478"/>
            <a:ext cx="7508306" cy="576262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5C44DFE0-D3F5-9826-AAF0-B57FEB6124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29708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D8551BA0-5319-D4EA-DF67-2E418D7627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7F3CB84-0AA7-353D-EED7-FB497B92E6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09" y="982758"/>
            <a:ext cx="6774935" cy="45085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3E9FDCE2-7FA2-20C3-7DF3-23CE3816996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62778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E179A51C-6667-54F8-6195-6716A75C8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3A5837C-A50A-872C-CEBF-F41592D227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7068" y="1381124"/>
            <a:ext cx="7763770" cy="456247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68649CC4-9306-121D-7F22-56060610A5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21300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93944A3-2B12-8455-8EB3-500787C80E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262A264-D5A6-B32A-980F-0AD9FDB711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7317" y="1083589"/>
            <a:ext cx="8107422" cy="5334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7EA0740B-8AE6-7C67-7FD4-645B39942F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19947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786D13C-314D-92DB-B6F0-0E97E95775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B5E5FD4-C6B8-BE90-47D7-A7FE7D179D5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598" y="1138163"/>
            <a:ext cx="8922442" cy="4581674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68576C78-1401-5A79-628F-BB0D8AB655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73017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F2530BA0-4DF4-F8D1-5290-77E8FBE126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B611C9C-A145-8E12-0EE9-9D39BDC3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12" y="1154536"/>
            <a:ext cx="6423016" cy="5139641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9F2EA281-043E-14B7-6125-A1253FA0151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19414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96F89556-3A13-6A4E-3EBC-994C5A398E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634701-296A-C117-D4EA-2C6825DDD0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184" y="1670015"/>
            <a:ext cx="7772400" cy="4369611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29DFC788-CF47-9280-5AA1-0C5766D3D9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15775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C3A741E5-B6E6-7203-43EB-EC055C75C0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2BCA977-9761-A560-E30D-D734CE6D69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132" y="2100649"/>
            <a:ext cx="6870135" cy="344066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9CF201C9-0E2D-46D2-1258-01F4CE04102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457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2266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48EB895-43B0-72AB-E55A-226367F9EF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4FD65B5-C461-DBF9-0F49-4262A51AD3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788" y="2253001"/>
            <a:ext cx="5445212" cy="3363396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88968E60-1F6A-7424-7BB4-0675A74BBF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41652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1B8D0F64-0DB0-7AEE-EEDF-9685C29D5F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86394E5-4765-3E6C-2828-6A1ADE6A0A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114" y="2113005"/>
            <a:ext cx="5771886" cy="356517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29455D5D-AC68-FC4E-270B-B50F6BED63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49560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723273B9-4E7F-5B5A-E078-EB99B5637F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2498D9E-FE5E-EF03-5F48-3ABA329863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85" y="1779372"/>
            <a:ext cx="6272015" cy="387409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608189C8-785B-78AD-089A-BCBCA856A3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99301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FF57BFCA-A8E8-B05E-724B-3F229AF4F8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531D849-6BC6-7B7D-C52D-BDFC1D9E66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979" y="2026509"/>
            <a:ext cx="6292021" cy="388645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BD7F81C7-1431-2E7B-58EF-EB1B7F5984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922" y="6418626"/>
            <a:ext cx="6121400" cy="203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EE52CB-92CE-C11D-7EA6-47C5A10E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662" y="1828800"/>
            <a:ext cx="3932237" cy="1600200"/>
          </a:xfrm>
        </p:spPr>
        <p:txBody>
          <a:bodyPr anchor="b"/>
          <a:lstStyle>
            <a:lvl1pPr>
              <a:defRPr sz="3200">
                <a:latin typeface="Toyota Type Book" panose="020B0502020202020204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674494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7195671B-AB19-24AF-9DB9-5AFC13B5A4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E52F9AEE-832A-A336-AFBB-793EECD0FA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11364" y="811925"/>
            <a:ext cx="876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9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34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88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49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F3EBF26-8493-73D0-B003-2B5F267FE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B9DE1D-115C-FC61-4041-28C2867E1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E99A8D-AA57-A093-1492-FD9DF9AB1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538FC-B49F-574E-B819-979899EAB228}" type="datetimeFigureOut">
              <a:rPr lang="es-PE" smtClean="0"/>
              <a:t>17/04/2024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6F0667-D6F4-5735-2F8E-00077413D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02FB28-B25A-74EA-2EB2-6CBBF0C07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D7D34-67F7-4F4D-BFAA-3F9041A3441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6066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2" r:id="rId8"/>
    <p:sldLayoutId id="2147483711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9" r:id="rId17"/>
    <p:sldLayoutId id="2147483660" r:id="rId18"/>
    <p:sldLayoutId id="2147483658" r:id="rId19"/>
    <p:sldLayoutId id="2147483662" r:id="rId20"/>
    <p:sldLayoutId id="2147483663" r:id="rId21"/>
    <p:sldLayoutId id="2147483664" r:id="rId22"/>
    <p:sldLayoutId id="2147483665" r:id="rId23"/>
    <p:sldLayoutId id="2147483661" r:id="rId24"/>
    <p:sldLayoutId id="2147483667" r:id="rId25"/>
    <p:sldLayoutId id="2147483666" r:id="rId26"/>
    <p:sldLayoutId id="2147483668" r:id="rId27"/>
    <p:sldLayoutId id="2147483669" r:id="rId28"/>
    <p:sldLayoutId id="2147483670" r:id="rId29"/>
    <p:sldLayoutId id="2147483657" r:id="rId30"/>
    <p:sldLayoutId id="2147483672" r:id="rId31"/>
    <p:sldLayoutId id="2147483673" r:id="rId32"/>
    <p:sldLayoutId id="2147483674" r:id="rId33"/>
    <p:sldLayoutId id="2147483675" r:id="rId34"/>
    <p:sldLayoutId id="2147483671" r:id="rId35"/>
    <p:sldLayoutId id="2147483677" r:id="rId36"/>
    <p:sldLayoutId id="2147483679" r:id="rId37"/>
    <p:sldLayoutId id="2147483678" r:id="rId38"/>
    <p:sldLayoutId id="2147483681" r:id="rId39"/>
    <p:sldLayoutId id="2147483680" r:id="rId40"/>
    <p:sldLayoutId id="2147483676" r:id="rId41"/>
    <p:sldLayoutId id="2147483686" r:id="rId42"/>
    <p:sldLayoutId id="2147483685" r:id="rId43"/>
    <p:sldLayoutId id="2147483684" r:id="rId44"/>
    <p:sldLayoutId id="2147483683" r:id="rId45"/>
    <p:sldLayoutId id="2147483690" r:id="rId46"/>
    <p:sldLayoutId id="2147483689" r:id="rId47"/>
    <p:sldLayoutId id="2147483688" r:id="rId48"/>
    <p:sldLayoutId id="2147483687" r:id="rId49"/>
    <p:sldLayoutId id="2147483692" r:id="rId50"/>
    <p:sldLayoutId id="2147483693" r:id="rId51"/>
    <p:sldLayoutId id="2147483691" r:id="rId52"/>
    <p:sldLayoutId id="2147483696" r:id="rId53"/>
    <p:sldLayoutId id="2147483695" r:id="rId54"/>
    <p:sldLayoutId id="2147483694" r:id="rId55"/>
    <p:sldLayoutId id="2147483697" r:id="rId56"/>
    <p:sldLayoutId id="2147483698" r:id="rId57"/>
    <p:sldLayoutId id="2147483682" r:id="rId58"/>
    <p:sldLayoutId id="2147483702" r:id="rId59"/>
    <p:sldLayoutId id="2147483701" r:id="rId60"/>
    <p:sldLayoutId id="2147483700" r:id="rId61"/>
    <p:sldLayoutId id="2147483703" r:id="rId62"/>
    <p:sldLayoutId id="2147483699" r:id="rId63"/>
    <p:sldLayoutId id="2147483704" r:id="rId6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4E_E977876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aTWh7v7GSY8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84A021C-ECF8-0ED2-0F96-32ABE6A6C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568910"/>
            <a:ext cx="12192000" cy="6858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7F37D01-C9B9-1903-363F-FCBE6DE89E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74681" y="791496"/>
            <a:ext cx="876300" cy="571500"/>
          </a:xfrm>
          <a:prstGeom prst="rect">
            <a:avLst/>
          </a:prstGeom>
        </p:spPr>
      </p:pic>
      <p:sp>
        <p:nvSpPr>
          <p:cNvPr id="6" name="CaixaDeTexto 3">
            <a:extLst>
              <a:ext uri="{FF2B5EF4-FFF2-40B4-BE49-F238E27FC236}">
                <a16:creationId xmlns:a16="http://schemas.microsoft.com/office/drawing/2014/main" id="{5F888550-131B-C802-8FAD-7C5A8F5F2AFD}"/>
              </a:ext>
            </a:extLst>
          </p:cNvPr>
          <p:cNvSpPr txBox="1"/>
          <p:nvPr/>
        </p:nvSpPr>
        <p:spPr>
          <a:xfrm>
            <a:off x="2200919" y="5172011"/>
            <a:ext cx="889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err="1">
                <a:solidFill>
                  <a:schemeClr val="bg1"/>
                </a:solidFill>
                <a:latin typeface="Toyota Display" panose="020B0503040202020203" pitchFamily="34" charset="0"/>
                <a:cs typeface="Toyota Type Black" panose="020B0A02020202020204" pitchFamily="34" charset="0"/>
              </a:rPr>
              <a:t>Tecnologías</a:t>
            </a:r>
            <a:r>
              <a:rPr lang="pt-BR" sz="4000" dirty="0">
                <a:solidFill>
                  <a:schemeClr val="bg1"/>
                </a:solidFill>
                <a:latin typeface="Toyota Display" panose="020B0503040202020203" pitchFamily="34" charset="0"/>
                <a:cs typeface="Toyota Type Black" panose="020B0A02020202020204" pitchFamily="34" charset="0"/>
              </a:rPr>
              <a:t> HEV, PHEV y BEV </a:t>
            </a:r>
          </a:p>
        </p:txBody>
      </p:sp>
    </p:spTree>
    <p:extLst>
      <p:ext uri="{BB962C8B-B14F-4D97-AF65-F5344CB8AC3E}">
        <p14:creationId xmlns:p14="http://schemas.microsoft.com/office/powerpoint/2010/main" val="391692477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26E1779-DCE2-90D4-7B96-5CF6F780A2E9}"/>
              </a:ext>
            </a:extLst>
          </p:cNvPr>
          <p:cNvSpPr txBox="1"/>
          <p:nvPr/>
        </p:nvSpPr>
        <p:spPr>
          <a:xfrm>
            <a:off x="456521" y="126610"/>
            <a:ext cx="6428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Toyota Display" panose="020B0503040202020203" pitchFamily="34" charset="0"/>
                <a:cs typeface="Toyota Type Black" panose="020B0A02020202020204" pitchFamily="34" charset="0"/>
              </a:rPr>
              <a:t>SEGURIDAD EN LOS VEHICULOS HIBRIDOS  </a:t>
            </a:r>
            <a:endParaRPr lang="es-PE" sz="2800" dirty="0">
              <a:solidFill>
                <a:schemeClr val="bg1"/>
              </a:solidFill>
              <a:latin typeface="Toyota Display" panose="020B0503040202020203" pitchFamily="34" charset="0"/>
              <a:cs typeface="Toyota Type Black" panose="020B0A02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E6CC7D6-0DDC-8F50-3C72-993A40B2B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11" y="755674"/>
            <a:ext cx="5199389" cy="514204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06D1083-BFE0-4991-F03A-35C962F54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223" y="772002"/>
            <a:ext cx="5471632" cy="514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60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58EBA0-9B25-40D1-D54F-AE9952E14A91}"/>
              </a:ext>
            </a:extLst>
          </p:cNvPr>
          <p:cNvSpPr txBox="1"/>
          <p:nvPr/>
        </p:nvSpPr>
        <p:spPr>
          <a:xfrm>
            <a:off x="456521" y="126610"/>
            <a:ext cx="6428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Toyota Display" panose="020B0503040202020203" pitchFamily="34" charset="0"/>
                <a:cs typeface="Toyota Type Black" panose="020B0A02020202020204" pitchFamily="34" charset="0"/>
              </a:rPr>
              <a:t>SEGURIDAD EN LOS VEHICULOS HIBRIDOS  </a:t>
            </a:r>
            <a:endParaRPr lang="es-PE" sz="2800" dirty="0">
              <a:solidFill>
                <a:schemeClr val="bg1"/>
              </a:solidFill>
              <a:latin typeface="Toyota Display" panose="020B0503040202020203" pitchFamily="34" charset="0"/>
              <a:cs typeface="Toyota Type Black" panose="020B0A02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F0A7575-1068-6DF3-1F5A-DF58103E4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27" y="779646"/>
            <a:ext cx="5104689" cy="509176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C199F7B-E40B-9EAD-4155-7BA821C0D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803" y="779646"/>
            <a:ext cx="5582191" cy="509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87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58EBA0-9B25-40D1-D54F-AE9952E14A91}"/>
              </a:ext>
            </a:extLst>
          </p:cNvPr>
          <p:cNvSpPr txBox="1"/>
          <p:nvPr/>
        </p:nvSpPr>
        <p:spPr>
          <a:xfrm>
            <a:off x="456521" y="126610"/>
            <a:ext cx="6428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Toyota Display" panose="020B0503040202020203" pitchFamily="34" charset="0"/>
                <a:cs typeface="Toyota Type Black" panose="020B0A02020202020204" pitchFamily="34" charset="0"/>
              </a:rPr>
              <a:t>SEGURIDAD EN LOS VEHICULOS HIBRIDOS  </a:t>
            </a:r>
            <a:endParaRPr lang="es-PE" sz="2800" dirty="0">
              <a:solidFill>
                <a:schemeClr val="bg1"/>
              </a:solidFill>
              <a:latin typeface="Toyota Display" panose="020B0503040202020203" pitchFamily="34" charset="0"/>
              <a:cs typeface="Toyota Type Black" panose="020B0A02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89CD5AA-107A-3A17-FB67-A35074607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36" y="779646"/>
            <a:ext cx="4916405" cy="5024388"/>
          </a:xfrm>
          <a:prstGeom prst="rect">
            <a:avLst/>
          </a:prstGeom>
        </p:spPr>
      </p:pic>
      <p:pic>
        <p:nvPicPr>
          <p:cNvPr id="16386" name="Picture 2">
            <a:extLst>
              <a:ext uri="{FF2B5EF4-FFF2-40B4-BE49-F238E27FC236}">
                <a16:creationId xmlns:a16="http://schemas.microsoft.com/office/drawing/2014/main" id="{615C628F-F987-FC66-5B7C-DC5B2908C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61" y="779646"/>
            <a:ext cx="5273281" cy="53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790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58EBA0-9B25-40D1-D54F-AE9952E14A91}"/>
              </a:ext>
            </a:extLst>
          </p:cNvPr>
          <p:cNvSpPr txBox="1"/>
          <p:nvPr/>
        </p:nvSpPr>
        <p:spPr>
          <a:xfrm>
            <a:off x="456521" y="126610"/>
            <a:ext cx="6428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Toyota Display" panose="020B0503040202020203" pitchFamily="34" charset="0"/>
                <a:cs typeface="Toyota Type Black" panose="020B0A02020202020204" pitchFamily="34" charset="0"/>
              </a:rPr>
              <a:t>SEGURIDAD EN LOS VEHICULOS HIBRIDOS  </a:t>
            </a:r>
            <a:endParaRPr lang="es-PE" sz="2800" dirty="0">
              <a:solidFill>
                <a:schemeClr val="bg1"/>
              </a:solidFill>
              <a:latin typeface="Toyota Display" panose="020B0503040202020203" pitchFamily="34" charset="0"/>
              <a:cs typeface="Toyota Type Black" panose="020B0A02020202020204" pitchFamily="34" charset="0"/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B5DC9E20-E514-5418-4D67-563B446B6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269" y="788102"/>
            <a:ext cx="4790294" cy="52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492EC97-3730-AFBB-A92A-5BC5128F1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35" y="788102"/>
            <a:ext cx="5492893" cy="503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48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58EBA0-9B25-40D1-D54F-AE9952E14A91}"/>
              </a:ext>
            </a:extLst>
          </p:cNvPr>
          <p:cNvSpPr txBox="1"/>
          <p:nvPr/>
        </p:nvSpPr>
        <p:spPr>
          <a:xfrm>
            <a:off x="456521" y="126610"/>
            <a:ext cx="6428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Toyota Display" panose="020B0503040202020203" pitchFamily="34" charset="0"/>
                <a:cs typeface="Toyota Type Black" panose="020B0A02020202020204" pitchFamily="34" charset="0"/>
              </a:rPr>
              <a:t>SEGURIDAD EN LOS VEHICULOS HIBRIDOS  </a:t>
            </a:r>
            <a:endParaRPr lang="es-PE" sz="2800" dirty="0">
              <a:solidFill>
                <a:schemeClr val="bg1"/>
              </a:solidFill>
              <a:latin typeface="Toyota Display" panose="020B0503040202020203" pitchFamily="34" charset="0"/>
              <a:cs typeface="Toyota Type Black" panose="020B0A02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DC1A25-A0FD-EFF6-9C4B-D504A5E0C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476" y="736457"/>
            <a:ext cx="10174831" cy="5237228"/>
          </a:xfrm>
          <a:prstGeom prst="rect">
            <a:avLst/>
          </a:prstGeom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4C362F9E-3182-B977-2880-7B3BF0803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372" y="5245769"/>
            <a:ext cx="1860935" cy="87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144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58EBA0-9B25-40D1-D54F-AE9952E14A91}"/>
              </a:ext>
            </a:extLst>
          </p:cNvPr>
          <p:cNvSpPr txBox="1"/>
          <p:nvPr/>
        </p:nvSpPr>
        <p:spPr>
          <a:xfrm>
            <a:off x="456521" y="126610"/>
            <a:ext cx="3628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Toyota Display" panose="020B0503040202020203" pitchFamily="34" charset="0"/>
                <a:cs typeface="Toyota Type Black" panose="020B0A02020202020204" pitchFamily="34" charset="0"/>
              </a:rPr>
              <a:t>PUNTOS DE SERVICIO    </a:t>
            </a:r>
            <a:endParaRPr lang="es-PE" sz="2800" dirty="0">
              <a:solidFill>
                <a:schemeClr val="bg1"/>
              </a:solidFill>
              <a:latin typeface="Toyota Display" panose="020B0503040202020203" pitchFamily="34" charset="0"/>
              <a:cs typeface="Toyota Type Black" panose="020B0A02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989C492-E5CB-F4CE-678B-D4E6B76DE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538" y="900520"/>
            <a:ext cx="10095025" cy="505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58EBA0-9B25-40D1-D54F-AE9952E14A91}"/>
              </a:ext>
            </a:extLst>
          </p:cNvPr>
          <p:cNvSpPr txBox="1"/>
          <p:nvPr/>
        </p:nvSpPr>
        <p:spPr>
          <a:xfrm>
            <a:off x="456521" y="126610"/>
            <a:ext cx="3628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Toyota Display" panose="020B0503040202020203" pitchFamily="34" charset="0"/>
                <a:cs typeface="Toyota Type Black" panose="020B0A02020202020204" pitchFamily="34" charset="0"/>
              </a:rPr>
              <a:t>PUNTOS DE SERVICIO    </a:t>
            </a:r>
            <a:endParaRPr lang="es-PE" sz="2800" dirty="0">
              <a:solidFill>
                <a:schemeClr val="bg1"/>
              </a:solidFill>
              <a:latin typeface="Toyota Display" panose="020B0503040202020203" pitchFamily="34" charset="0"/>
              <a:cs typeface="Toyota Type Black" panose="020B0A02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CC4D16-5968-36BE-B7D3-D4F57C127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13" y="897850"/>
            <a:ext cx="10257321" cy="50623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F29D373-95A4-0C2B-EED7-F2CDBF263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280" y="5492584"/>
            <a:ext cx="1774027" cy="62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83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50DFF1C-9A65-C7D3-6CD6-580A2C90AB59}"/>
              </a:ext>
            </a:extLst>
          </p:cNvPr>
          <p:cNvSpPr txBox="1"/>
          <p:nvPr/>
        </p:nvSpPr>
        <p:spPr>
          <a:xfrm>
            <a:off x="269903" y="126610"/>
            <a:ext cx="9729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Toyota Display" panose="020B0503040202020203" pitchFamily="34" charset="0"/>
                <a:cs typeface="Toyota Type Black" panose="020B0A02020202020204" pitchFamily="34" charset="0"/>
              </a:rPr>
              <a:t>SISTEMA P-HEV (PLUG –IN HYBRID ELECTRIC VEHICLE    </a:t>
            </a:r>
            <a:endParaRPr lang="es-PE" sz="2800" dirty="0">
              <a:solidFill>
                <a:schemeClr val="bg1"/>
              </a:solidFill>
              <a:latin typeface="Toyota Display" panose="020B0503040202020203" pitchFamily="34" charset="0"/>
              <a:cs typeface="Toyota Type Black" panose="020B0A02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BE195E-AEBB-8A97-6E3A-915CF638A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161" y="770021"/>
            <a:ext cx="10269440" cy="508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0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50DFF1C-9A65-C7D3-6CD6-580A2C90AB59}"/>
              </a:ext>
            </a:extLst>
          </p:cNvPr>
          <p:cNvSpPr txBox="1"/>
          <p:nvPr/>
        </p:nvSpPr>
        <p:spPr>
          <a:xfrm>
            <a:off x="456521" y="126610"/>
            <a:ext cx="7856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Toyota Display" panose="020B0503040202020203" pitchFamily="34" charset="0"/>
                <a:cs typeface="Toyota Type Black" panose="020B0A02020202020204" pitchFamily="34" charset="0"/>
              </a:rPr>
              <a:t>SISTEMA BEV (BATTERY ELECTRIC VEHICLE) </a:t>
            </a:r>
            <a:endParaRPr lang="es-PE" sz="2800" dirty="0">
              <a:solidFill>
                <a:schemeClr val="bg1"/>
              </a:solidFill>
              <a:latin typeface="Toyota Display" panose="020B0503040202020203" pitchFamily="34" charset="0"/>
              <a:cs typeface="Toyota Type Black" panose="020B0A02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426116-0571-ADB2-5383-2BEF4FED4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45" y="896592"/>
            <a:ext cx="10636110" cy="506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02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50DFF1C-9A65-C7D3-6CD6-580A2C90AB59}"/>
              </a:ext>
            </a:extLst>
          </p:cNvPr>
          <p:cNvSpPr txBox="1"/>
          <p:nvPr/>
        </p:nvSpPr>
        <p:spPr>
          <a:xfrm>
            <a:off x="456521" y="126610"/>
            <a:ext cx="4383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Toyota Display" panose="020B0503040202020203" pitchFamily="34" charset="0"/>
                <a:cs typeface="Toyota Type Black" panose="020B0A02020202020204" pitchFamily="34" charset="0"/>
              </a:rPr>
              <a:t>GUIA DE EMERGENCIA     </a:t>
            </a:r>
            <a:endParaRPr lang="es-PE" sz="2800" dirty="0">
              <a:solidFill>
                <a:schemeClr val="bg1"/>
              </a:solidFill>
              <a:latin typeface="Toyota Display" panose="020B0503040202020203" pitchFamily="34" charset="0"/>
              <a:cs typeface="Toyota Type Black" panose="020B0A02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6D408BE-2B2A-2E03-13B0-F2AE8AFCFFA4}"/>
              </a:ext>
            </a:extLst>
          </p:cNvPr>
          <p:cNvSpPr txBox="1"/>
          <p:nvPr/>
        </p:nvSpPr>
        <p:spPr>
          <a:xfrm>
            <a:off x="331475" y="750853"/>
            <a:ext cx="8257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1. PUNTOS CLAVE DE RESPUESTAS DE EMERGENCIAS</a:t>
            </a:r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8374D17-8BE1-E5A1-6313-3ED1A2AD6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39" y="1130863"/>
            <a:ext cx="9054499" cy="22981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0A31BF-7B67-467D-2774-B3702275D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039" y="3659639"/>
            <a:ext cx="9054499" cy="206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83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4FE780-27D7-43E1-C63B-2A227786CF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87450" y="1374078"/>
            <a:ext cx="7267575" cy="4109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b="1" dirty="0">
              <a:solidFill>
                <a:srgbClr val="000000"/>
              </a:solidFill>
              <a:latin typeface="Toyota Text" panose="020B0503040202020203" pitchFamily="34" charset="0"/>
              <a:cs typeface="Toyota Type Book" panose="020B050202020209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b="1" dirty="0">
                <a:solidFill>
                  <a:srgbClr val="000000"/>
                </a:solidFill>
                <a:latin typeface="Toyota Text" panose="020B0503040202020203" pitchFamily="34" charset="0"/>
                <a:cs typeface="Toyota Type Book" panose="020B0502020202090204" pitchFamily="34" charset="0"/>
              </a:rPr>
              <a:t>COMPONENTES DEL SISTEMA HIBRIDO TOYOTA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b="1" dirty="0">
                <a:solidFill>
                  <a:srgbClr val="000000"/>
                </a:solidFill>
                <a:latin typeface="Toyota Text" panose="020B0503040202020203" pitchFamily="34" charset="0"/>
                <a:cs typeface="Toyota Type Book" panose="020B0502020202090204" pitchFamily="34" charset="0"/>
              </a:rPr>
              <a:t>SEGURIDAD EN LOS VEHICULOS HIBRIDOS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b="1" dirty="0">
                <a:solidFill>
                  <a:srgbClr val="000000"/>
                </a:solidFill>
                <a:latin typeface="Toyota Text" panose="020B0503040202020203" pitchFamily="34" charset="0"/>
                <a:cs typeface="Toyota Type Book" panose="020B0502020202090204" pitchFamily="34" charset="0"/>
              </a:rPr>
              <a:t>PUNTOS DE SERVICIO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b="1" dirty="0">
                <a:solidFill>
                  <a:srgbClr val="000000"/>
                </a:solidFill>
                <a:latin typeface="Toyota Text" panose="020B0503040202020203" pitchFamily="34" charset="0"/>
                <a:cs typeface="Toyota Type Book" panose="020B0502020202090204" pitchFamily="34" charset="0"/>
              </a:rPr>
              <a:t>SISTEMA HIBRIDO ENCHUFABLE (PHEV)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b="1" dirty="0">
                <a:solidFill>
                  <a:srgbClr val="000000"/>
                </a:solidFill>
                <a:latin typeface="Toyota Text" panose="020B0503040202020203" pitchFamily="34" charset="0"/>
                <a:cs typeface="Toyota Type Book" panose="020B0502020202090204" pitchFamily="34" charset="0"/>
              </a:rPr>
              <a:t>SISTEMA ELECTRICO A BATERIA (BEV)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b="1" dirty="0">
                <a:solidFill>
                  <a:srgbClr val="000000"/>
                </a:solidFill>
                <a:latin typeface="Toyota Text" panose="020B0503040202020203" pitchFamily="34" charset="0"/>
                <a:cs typeface="Toyota Type Book" panose="020B0502020202090204" pitchFamily="34" charset="0"/>
              </a:rPr>
              <a:t>GUIA DE EMERGENCIA (RESPUESTA RAPIDA)</a:t>
            </a:r>
          </a:p>
          <a:p>
            <a:pPr marL="457200" indent="-457200" algn="just">
              <a:buFont typeface="+mj-lt"/>
              <a:buAutoNum type="arabicPeriod"/>
            </a:pPr>
            <a:endParaRPr lang="es-ES" b="1" dirty="0">
              <a:solidFill>
                <a:srgbClr val="000000"/>
              </a:solidFill>
              <a:latin typeface="Toyota Text" panose="020B0503040202020203" pitchFamily="34" charset="0"/>
              <a:cs typeface="Toyota Type Book" panose="020B050202020209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s-PE" b="1" dirty="0">
              <a:solidFill>
                <a:srgbClr val="000000"/>
              </a:solidFill>
              <a:latin typeface="Toyota Text" panose="020B0503040202020203" pitchFamily="34" charset="0"/>
              <a:cs typeface="Toyota Type Book" panose="020B050202020209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8AA901C-6DC7-A4AE-C19C-1D05616560BB}"/>
              </a:ext>
            </a:extLst>
          </p:cNvPr>
          <p:cNvSpPr txBox="1"/>
          <p:nvPr/>
        </p:nvSpPr>
        <p:spPr>
          <a:xfrm>
            <a:off x="1187450" y="789303"/>
            <a:ext cx="5695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EB0A1E"/>
                </a:solidFill>
                <a:latin typeface="Toyota Display" panose="020B0503040202020203" pitchFamily="34" charset="0"/>
                <a:cs typeface="Toyota Type" panose="020B0602020202020204" pitchFamily="34" charset="0"/>
              </a:rPr>
              <a:t>ESQUEMA  </a:t>
            </a:r>
            <a:endParaRPr lang="es-PE" sz="3200" dirty="0">
              <a:solidFill>
                <a:srgbClr val="EB0A1E"/>
              </a:solidFill>
              <a:latin typeface="Toyota Display" panose="020B0503040202020203" pitchFamily="34" charset="0"/>
              <a:cs typeface="Toyota Type" panose="020B06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85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50DFF1C-9A65-C7D3-6CD6-580A2C90AB59}"/>
              </a:ext>
            </a:extLst>
          </p:cNvPr>
          <p:cNvSpPr txBox="1"/>
          <p:nvPr/>
        </p:nvSpPr>
        <p:spPr>
          <a:xfrm>
            <a:off x="456521" y="126610"/>
            <a:ext cx="4383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Toyota Display" panose="020B0503040202020203" pitchFamily="34" charset="0"/>
                <a:cs typeface="Toyota Type Black" panose="020B0A02020202020204" pitchFamily="34" charset="0"/>
              </a:rPr>
              <a:t>GUIA DE EMERGENCIA     </a:t>
            </a:r>
            <a:endParaRPr lang="es-PE" sz="2800" dirty="0">
              <a:solidFill>
                <a:schemeClr val="bg1"/>
              </a:solidFill>
              <a:latin typeface="Toyota Display" panose="020B0503040202020203" pitchFamily="34" charset="0"/>
              <a:cs typeface="Toyota Type Black" panose="020B0A02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6D408BE-2B2A-2E03-13B0-F2AE8AFCFFA4}"/>
              </a:ext>
            </a:extLst>
          </p:cNvPr>
          <p:cNvSpPr txBox="1"/>
          <p:nvPr/>
        </p:nvSpPr>
        <p:spPr>
          <a:xfrm>
            <a:off x="393998" y="1117742"/>
            <a:ext cx="8257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2. EN CASO DE CORTAR EL VEHICULO: </a:t>
            </a:r>
            <a:endParaRPr lang="es-PE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21E3C84-922F-3937-50AF-92EF291E0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3"/>
          <a:stretch/>
        </p:blipFill>
        <p:spPr>
          <a:xfrm>
            <a:off x="6525846" y="1139374"/>
            <a:ext cx="5372550" cy="468795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3F29481-1B21-C281-6399-4D8A0AB3C6FE}"/>
              </a:ext>
            </a:extLst>
          </p:cNvPr>
          <p:cNvSpPr txBox="1"/>
          <p:nvPr/>
        </p:nvSpPr>
        <p:spPr>
          <a:xfrm>
            <a:off x="526860" y="1677607"/>
            <a:ext cx="61585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800" b="0" i="0" u="none" strike="noStrike" baseline="0" dirty="0">
                <a:latin typeface="Toyota Text" panose="020B0503040202020203" pitchFamily="34" charset="0"/>
              </a:rPr>
              <a:t>Preste especial atención a la ubicación de refuerzos estructurales, sistema de combustible, airbags y componentes del sistema eléctrico de alto voltaje </a:t>
            </a:r>
          </a:p>
          <a:p>
            <a:pPr algn="l"/>
            <a:r>
              <a:rPr lang="es-ES" sz="1800" b="0" i="0" u="none" strike="noStrike" baseline="0" dirty="0">
                <a:latin typeface="Toyota Text" panose="020B0503040202020203" pitchFamily="34" charset="0"/>
              </a:rPr>
              <a:t>al cortar un vehículo.</a:t>
            </a:r>
          </a:p>
          <a:p>
            <a:pPr algn="l"/>
            <a:endParaRPr lang="es-ES" dirty="0">
              <a:latin typeface="Toyota Text" panose="020B0503040202020203" pitchFamily="34" charset="0"/>
            </a:endParaRPr>
          </a:p>
          <a:p>
            <a:pPr algn="l"/>
            <a:r>
              <a:rPr lang="es-ES" sz="1800" b="0" i="0" u="none" strike="noStrike" baseline="0" dirty="0">
                <a:latin typeface="Toyota Text" panose="020B0503040202020203" pitchFamily="34" charset="0"/>
              </a:rPr>
              <a:t>Para evitar lesiones graves causadas por un incendio provocado por chispas, utilice un</a:t>
            </a:r>
          </a:p>
          <a:p>
            <a:pPr algn="l"/>
            <a:r>
              <a:rPr lang="es-ES" sz="1800" b="0" i="0" u="none" strike="noStrike" baseline="0" dirty="0">
                <a:latin typeface="Toyota Text" panose="020B0503040202020203" pitchFamily="34" charset="0"/>
              </a:rPr>
              <a:t>cortador hidráulico u otras herramientas que no generen chispas al cortar el vehículo.</a:t>
            </a:r>
          </a:p>
          <a:p>
            <a:pPr algn="l"/>
            <a:endParaRPr lang="es-ES" dirty="0">
              <a:latin typeface="Toyota Text" panose="020B0503040202020203" pitchFamily="34" charset="0"/>
            </a:endParaRPr>
          </a:p>
          <a:p>
            <a:pPr algn="l"/>
            <a:r>
              <a:rPr lang="es-ES" sz="1800" b="0" i="0" u="none" strike="noStrike" baseline="0" dirty="0">
                <a:latin typeface="Toyota Text" panose="020B0503040202020203" pitchFamily="34" charset="0"/>
              </a:rPr>
              <a:t>Si los airbags, el pretensor del cinturón de seguridad, están explotados, los infladores se</a:t>
            </a:r>
          </a:p>
          <a:p>
            <a:pPr algn="l"/>
            <a:r>
              <a:rPr lang="es-PE" sz="1800" b="0" i="0" u="none" strike="noStrike" baseline="0" dirty="0">
                <a:latin typeface="Toyota Text" panose="020B0503040202020203" pitchFamily="34" charset="0"/>
              </a:rPr>
              <a:t>pueden cortar.</a:t>
            </a:r>
            <a:endParaRPr lang="es-PE" dirty="0">
              <a:latin typeface="Toyota Text" panose="020B050304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680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50DFF1C-9A65-C7D3-6CD6-580A2C90AB59}"/>
              </a:ext>
            </a:extLst>
          </p:cNvPr>
          <p:cNvSpPr txBox="1"/>
          <p:nvPr/>
        </p:nvSpPr>
        <p:spPr>
          <a:xfrm>
            <a:off x="456521" y="126610"/>
            <a:ext cx="4383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Toyota Display" panose="020B0503040202020203" pitchFamily="34" charset="0"/>
                <a:cs typeface="Toyota Type Black" panose="020B0A02020202020204" pitchFamily="34" charset="0"/>
              </a:rPr>
              <a:t>GUIA DE EMERGENCIA     </a:t>
            </a:r>
            <a:endParaRPr lang="es-PE" sz="2800" dirty="0">
              <a:solidFill>
                <a:schemeClr val="bg1"/>
              </a:solidFill>
              <a:latin typeface="Toyota Display" panose="020B0503040202020203" pitchFamily="34" charset="0"/>
              <a:cs typeface="Toyota Type Black" panose="020B0A02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6D408BE-2B2A-2E03-13B0-F2AE8AFCFFA4}"/>
              </a:ext>
            </a:extLst>
          </p:cNvPr>
          <p:cNvSpPr txBox="1"/>
          <p:nvPr/>
        </p:nvSpPr>
        <p:spPr>
          <a:xfrm>
            <a:off x="347106" y="727407"/>
            <a:ext cx="8257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3. EN CASO DE FUEGO: </a:t>
            </a:r>
          </a:p>
          <a:p>
            <a:endParaRPr lang="es-PE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7C6EEFB-93F2-E179-DEEC-FD49953C5FD1}"/>
              </a:ext>
            </a:extLst>
          </p:cNvPr>
          <p:cNvSpPr txBox="1"/>
          <p:nvPr/>
        </p:nvSpPr>
        <p:spPr>
          <a:xfrm>
            <a:off x="593969" y="1124844"/>
            <a:ext cx="11004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800" b="1" i="0" u="none" strike="noStrike" baseline="0" dirty="0">
                <a:latin typeface="Toyota Text" panose="020B0503040202020203" pitchFamily="34" charset="0"/>
              </a:rPr>
              <a:t>Fuego en la batería HV</a:t>
            </a:r>
          </a:p>
          <a:p>
            <a:pPr algn="l"/>
            <a:r>
              <a:rPr lang="es-ES" sz="1800" b="0" i="0" u="none" strike="noStrike" baseline="0" dirty="0">
                <a:latin typeface="Toyota Text" panose="020B0503040202020203" pitchFamily="34" charset="0"/>
              </a:rPr>
              <a:t>Ya que podría ocurrir fuego en la Batería HV, los bomberos podrían utilizar chorros de agua o algún tipo de neblina para extinguir el fuego de cualquier parte del vehículo excepto la batería </a:t>
            </a:r>
            <a:r>
              <a:rPr lang="es-PE" sz="1800" b="0" i="0" u="none" strike="noStrike" baseline="0" dirty="0">
                <a:latin typeface="Toyota Text" panose="020B0503040202020203" pitchFamily="34" charset="0"/>
              </a:rPr>
              <a:t>híbrida.</a:t>
            </a:r>
            <a:endParaRPr lang="es-PE" dirty="0">
              <a:latin typeface="Toyota Text" panose="020B0503040202020203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F81BEC1-14DF-90EE-6F5E-E64DA1A37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969" y="2122446"/>
            <a:ext cx="9480062" cy="175682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47B2EEF-E648-3299-79A5-D0DB20A39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092" y="4027815"/>
            <a:ext cx="5767754" cy="203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67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50DFF1C-9A65-C7D3-6CD6-580A2C90AB59}"/>
              </a:ext>
            </a:extLst>
          </p:cNvPr>
          <p:cNvSpPr txBox="1"/>
          <p:nvPr/>
        </p:nvSpPr>
        <p:spPr>
          <a:xfrm>
            <a:off x="456521" y="126610"/>
            <a:ext cx="4383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Toyota Display" panose="020B0503040202020203" pitchFamily="34" charset="0"/>
                <a:cs typeface="Toyota Type Black" panose="020B0A02020202020204" pitchFamily="34" charset="0"/>
              </a:rPr>
              <a:t>GUIA DE EMERGENCIA     </a:t>
            </a:r>
            <a:endParaRPr lang="es-PE" sz="2800" dirty="0">
              <a:solidFill>
                <a:schemeClr val="bg1"/>
              </a:solidFill>
              <a:latin typeface="Toyota Display" panose="020B0503040202020203" pitchFamily="34" charset="0"/>
              <a:cs typeface="Toyota Type Black" panose="020B0A02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6D408BE-2B2A-2E03-13B0-F2AE8AFCFFA4}"/>
              </a:ext>
            </a:extLst>
          </p:cNvPr>
          <p:cNvSpPr txBox="1"/>
          <p:nvPr/>
        </p:nvSpPr>
        <p:spPr>
          <a:xfrm>
            <a:off x="354922" y="970520"/>
            <a:ext cx="8257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4. EN CASO DE INMERSIÓN DE VEHÍCULOS  </a:t>
            </a:r>
          </a:p>
          <a:p>
            <a:endParaRPr lang="es-PE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CA3B3A-4586-667D-97C4-45905BEA77EC}"/>
              </a:ext>
            </a:extLst>
          </p:cNvPr>
          <p:cNvSpPr txBox="1"/>
          <p:nvPr/>
        </p:nvSpPr>
        <p:spPr>
          <a:xfrm>
            <a:off x="615121" y="1616851"/>
            <a:ext cx="11274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800" b="0" i="0" u="none" strike="noStrike" baseline="0" dirty="0">
                <a:latin typeface="Toyota Text" panose="020B0503040202020203" pitchFamily="34" charset="0"/>
              </a:rPr>
              <a:t>Saque el vehículo del agua lo máximo que sea posible. Inmovilice el vehículo (coloque el freno de mano/Parking 1ra o retroceso), deshabilite eléctricamente el vehículo (vea el reverso de la guía rápida) antes de comenzar cualquier operación.</a:t>
            </a:r>
            <a:endParaRPr lang="es-PE" dirty="0">
              <a:latin typeface="Toyota Text" panose="020B0503040202020203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44A13D1-89C6-EE0B-EF22-22B960391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20" y="2844663"/>
            <a:ext cx="10602805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84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50DFF1C-9A65-C7D3-6CD6-580A2C90AB59}"/>
              </a:ext>
            </a:extLst>
          </p:cNvPr>
          <p:cNvSpPr txBox="1"/>
          <p:nvPr/>
        </p:nvSpPr>
        <p:spPr>
          <a:xfrm>
            <a:off x="456521" y="126610"/>
            <a:ext cx="4383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Toyota Display" panose="020B0503040202020203" pitchFamily="34" charset="0"/>
                <a:cs typeface="Toyota Type Black" panose="020B0A02020202020204" pitchFamily="34" charset="0"/>
              </a:rPr>
              <a:t>GUIA DE EMERGENCIA     </a:t>
            </a:r>
            <a:endParaRPr lang="es-PE" sz="2800" dirty="0">
              <a:solidFill>
                <a:schemeClr val="bg1"/>
              </a:solidFill>
              <a:latin typeface="Toyota Display" panose="020B0503040202020203" pitchFamily="34" charset="0"/>
              <a:cs typeface="Toyota Type Black" panose="020B0A02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6D408BE-2B2A-2E03-13B0-F2AE8AFCFFA4}"/>
              </a:ext>
            </a:extLst>
          </p:cNvPr>
          <p:cNvSpPr txBox="1"/>
          <p:nvPr/>
        </p:nvSpPr>
        <p:spPr>
          <a:xfrm>
            <a:off x="347106" y="727407"/>
            <a:ext cx="8257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4. GUIA DE RESPUESTA RÁPIDA: (VEHICULOS A GASOLINA) </a:t>
            </a:r>
          </a:p>
          <a:p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2C15E45-5B71-4A1F-737E-B8C43A2FD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259" y="1092753"/>
            <a:ext cx="8568490" cy="503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04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50DFF1C-9A65-C7D3-6CD6-580A2C90AB59}"/>
              </a:ext>
            </a:extLst>
          </p:cNvPr>
          <p:cNvSpPr txBox="1"/>
          <p:nvPr/>
        </p:nvSpPr>
        <p:spPr>
          <a:xfrm>
            <a:off x="456521" y="126610"/>
            <a:ext cx="4383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Toyota Display" panose="020B0503040202020203" pitchFamily="34" charset="0"/>
                <a:cs typeface="Toyota Type Black" panose="020B0A02020202020204" pitchFamily="34" charset="0"/>
              </a:rPr>
              <a:t>GUIA DE EMERGENCIA     </a:t>
            </a:r>
            <a:endParaRPr lang="es-PE" sz="2800" dirty="0">
              <a:solidFill>
                <a:schemeClr val="bg1"/>
              </a:solidFill>
              <a:latin typeface="Toyota Display" panose="020B0503040202020203" pitchFamily="34" charset="0"/>
              <a:cs typeface="Toyota Type Black" panose="020B0A02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6D408BE-2B2A-2E03-13B0-F2AE8AFCFFA4}"/>
              </a:ext>
            </a:extLst>
          </p:cNvPr>
          <p:cNvSpPr txBox="1"/>
          <p:nvPr/>
        </p:nvSpPr>
        <p:spPr>
          <a:xfrm>
            <a:off x="347106" y="727407"/>
            <a:ext cx="9445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5. GUIA DE RESPUESTA RÁPIDA: (VEHICULOS HÍBRIDOS E HÍBRIDOS ENCHUFABLES) </a:t>
            </a:r>
          </a:p>
          <a:p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2CE3FB8-44E9-EDE0-EDBE-579053BDE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323" y="1395098"/>
            <a:ext cx="8876902" cy="221524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E327DF6-0EEC-0919-C3FA-76154DA7A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323" y="3942942"/>
            <a:ext cx="8917354" cy="221524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24D440D-B293-9C44-0F04-534EECE73D79}"/>
              </a:ext>
            </a:extLst>
          </p:cNvPr>
          <p:cNvSpPr txBox="1"/>
          <p:nvPr/>
        </p:nvSpPr>
        <p:spPr>
          <a:xfrm>
            <a:off x="1563076" y="1044358"/>
            <a:ext cx="239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ighlight>
                  <a:srgbClr val="FFFF00"/>
                </a:highlight>
              </a:rPr>
              <a:t>HÍBRIDOS</a:t>
            </a:r>
            <a:endParaRPr lang="es-PE" dirty="0">
              <a:highlight>
                <a:srgbClr val="FFFF00"/>
              </a:highligh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CDA3A09-5634-926F-A686-72DA41915951}"/>
              </a:ext>
            </a:extLst>
          </p:cNvPr>
          <p:cNvSpPr txBox="1"/>
          <p:nvPr/>
        </p:nvSpPr>
        <p:spPr>
          <a:xfrm>
            <a:off x="1563076" y="3631699"/>
            <a:ext cx="293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ighlight>
                  <a:srgbClr val="FFFF00"/>
                </a:highlight>
              </a:rPr>
              <a:t>HÍBRIDOS ENCHUFABLES</a:t>
            </a:r>
            <a:endParaRPr lang="es-P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60647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20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2748FB-E511-97C1-1308-57599AAAA5B9}"/>
              </a:ext>
            </a:extLst>
          </p:cNvPr>
          <p:cNvSpPr txBox="1"/>
          <p:nvPr/>
        </p:nvSpPr>
        <p:spPr>
          <a:xfrm>
            <a:off x="456521" y="126610"/>
            <a:ext cx="4647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Toyota Display" panose="020B0503040202020203" pitchFamily="34" charset="0"/>
                <a:cs typeface="Toyota Type Black" panose="020B0A02020202020204" pitchFamily="34" charset="0"/>
              </a:rPr>
              <a:t>COMPONENTES DEL SISTEMA  </a:t>
            </a:r>
            <a:endParaRPr lang="es-PE" sz="2800" dirty="0">
              <a:solidFill>
                <a:schemeClr val="bg1"/>
              </a:solidFill>
              <a:latin typeface="Toyota Display" panose="020B0503040202020203" pitchFamily="34" charset="0"/>
              <a:cs typeface="Toyota Type Black" panose="020B0A02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FA2E32-2AD8-46FC-E573-002E7DF6F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895" y="739843"/>
            <a:ext cx="9331143" cy="537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13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7D3BEF0-FBC1-85CE-E88E-76D7C844D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77" y="924024"/>
            <a:ext cx="10411980" cy="481885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8342E79-3212-C49F-D43D-A48C80CBA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764" y="5174359"/>
            <a:ext cx="1846159" cy="84271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875F14D-DE0E-5FC3-E6E5-FC9A7497FF88}"/>
              </a:ext>
            </a:extLst>
          </p:cNvPr>
          <p:cNvSpPr txBox="1"/>
          <p:nvPr/>
        </p:nvSpPr>
        <p:spPr>
          <a:xfrm>
            <a:off x="456521" y="126610"/>
            <a:ext cx="4647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Toyota Display" panose="020B0503040202020203" pitchFamily="34" charset="0"/>
                <a:cs typeface="Toyota Type Black" panose="020B0A02020202020204" pitchFamily="34" charset="0"/>
              </a:rPr>
              <a:t>COMPONENTES DEL SISTEMA  </a:t>
            </a:r>
            <a:endParaRPr lang="es-PE" sz="2800" dirty="0">
              <a:solidFill>
                <a:schemeClr val="bg1"/>
              </a:solidFill>
              <a:latin typeface="Toyota Display" panose="020B0503040202020203" pitchFamily="34" charset="0"/>
              <a:cs typeface="Toyota Type Black" panose="020B0A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433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041F273-8A31-71B7-1F1F-E194D394F67F}"/>
              </a:ext>
            </a:extLst>
          </p:cNvPr>
          <p:cNvSpPr txBox="1"/>
          <p:nvPr/>
        </p:nvSpPr>
        <p:spPr>
          <a:xfrm>
            <a:off x="456521" y="126610"/>
            <a:ext cx="4647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Toyota Display" panose="020B0503040202020203" pitchFamily="34" charset="0"/>
                <a:cs typeface="Toyota Type Black" panose="020B0A02020202020204" pitchFamily="34" charset="0"/>
              </a:rPr>
              <a:t>COMPONENTES DEL SISTEMA  </a:t>
            </a:r>
            <a:endParaRPr lang="es-PE" sz="2800" dirty="0">
              <a:solidFill>
                <a:schemeClr val="bg1"/>
              </a:solidFill>
              <a:latin typeface="Toyota Display" panose="020B0503040202020203" pitchFamily="34" charset="0"/>
              <a:cs typeface="Toyota Type Black" panose="020B0A02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469BA0-A481-3B8E-C220-2319D51FA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21" y="793030"/>
            <a:ext cx="11008091" cy="494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9E385AD-0F4B-CC44-456D-21B3F7414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2774" y="5428121"/>
            <a:ext cx="1351838" cy="61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66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B77C88C-7AED-DCE8-7B24-9F3264B60D91}"/>
              </a:ext>
            </a:extLst>
          </p:cNvPr>
          <p:cNvSpPr txBox="1"/>
          <p:nvPr/>
        </p:nvSpPr>
        <p:spPr>
          <a:xfrm>
            <a:off x="456521" y="126610"/>
            <a:ext cx="4647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Toyota Display" panose="020B0503040202020203" pitchFamily="34" charset="0"/>
                <a:cs typeface="Toyota Type Black" panose="020B0A02020202020204" pitchFamily="34" charset="0"/>
              </a:rPr>
              <a:t>COMPONENTES DEL SISTEMA  </a:t>
            </a:r>
            <a:endParaRPr lang="es-PE" sz="2800" dirty="0">
              <a:solidFill>
                <a:schemeClr val="bg1"/>
              </a:solidFill>
              <a:latin typeface="Toyota Display" panose="020B0503040202020203" pitchFamily="34" charset="0"/>
              <a:cs typeface="Toyota Type Black" panose="020B0A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413B857-2A79-8C6D-E383-84D89220694F}"/>
              </a:ext>
            </a:extLst>
          </p:cNvPr>
          <p:cNvSpPr txBox="1"/>
          <p:nvPr/>
        </p:nvSpPr>
        <p:spPr>
          <a:xfrm>
            <a:off x="376940" y="1166842"/>
            <a:ext cx="4572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BATERIA AUXILIAR: </a:t>
            </a:r>
          </a:p>
          <a:p>
            <a:pPr algn="l"/>
            <a:endParaRPr lang="es-PE" sz="18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800" b="0" i="0" u="none" strike="noStrike" baseline="0" dirty="0">
                <a:solidFill>
                  <a:srgbClr val="000000"/>
                </a:solidFill>
                <a:latin typeface="+mj-lt"/>
              </a:rPr>
              <a:t>Se utiliza una batería sellada de libre mantenimiento que sirve para el suministro de energía de las </a:t>
            </a:r>
            <a:r>
              <a:rPr lang="es-PE" sz="1800" b="0" i="0" u="none" strike="noStrike" baseline="0" dirty="0" err="1">
                <a:solidFill>
                  <a:srgbClr val="000000"/>
                </a:solidFill>
                <a:latin typeface="+mj-lt"/>
              </a:rPr>
              <a:t>ECUs</a:t>
            </a:r>
            <a:r>
              <a:rPr lang="es-PE" sz="1800" b="0" i="0" u="none" strike="noStrike" baseline="0" dirty="0">
                <a:solidFill>
                  <a:srgbClr val="000000"/>
                </a:solidFill>
                <a:latin typeface="+mj-lt"/>
              </a:rPr>
              <a:t>, la iluminación, el sistema de sonido y todos los accesorios que son usados cuando el vehículo se encuentra en la </a:t>
            </a:r>
            <a:r>
              <a:rPr lang="es-PE" sz="1800" b="0" i="0" u="none" strike="noStrike" baseline="0" dirty="0" err="1">
                <a:solidFill>
                  <a:srgbClr val="000000"/>
                </a:solidFill>
                <a:latin typeface="+mj-lt"/>
              </a:rPr>
              <a:t>posición“READY</a:t>
            </a:r>
            <a:r>
              <a:rPr lang="es-PE" sz="1800" b="0" i="0" u="none" strike="noStrike" baseline="0" dirty="0">
                <a:solidFill>
                  <a:srgbClr val="000000"/>
                </a:solidFill>
                <a:latin typeface="+mj-lt"/>
              </a:rPr>
              <a:t> OFF”.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8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800" b="0" i="0" u="none" strike="noStrike" baseline="0" dirty="0">
                <a:solidFill>
                  <a:srgbClr val="000000"/>
                </a:solidFill>
                <a:latin typeface="+mj-lt"/>
              </a:rPr>
              <a:t>La ubicación de la batería auxiliar varia según los modelos, pueden ubicarse en el compartimiento de motor, en la parte derecha del portaequipajes o en los asientos posteriores.</a:t>
            </a:r>
          </a:p>
          <a:p>
            <a:endParaRPr lang="es-P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D532CD0-C772-AA4F-7517-45D6AD3BB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620" y="1022266"/>
            <a:ext cx="6960534" cy="444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43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A06275-BDA0-B4FD-58A7-2C6DD70D006C}"/>
              </a:ext>
            </a:extLst>
          </p:cNvPr>
          <p:cNvSpPr txBox="1"/>
          <p:nvPr/>
        </p:nvSpPr>
        <p:spPr>
          <a:xfrm>
            <a:off x="456521" y="126610"/>
            <a:ext cx="4647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Toyota Display" panose="020B0503040202020203" pitchFamily="34" charset="0"/>
                <a:cs typeface="Toyota Type Black" panose="020B0A02020202020204" pitchFamily="34" charset="0"/>
              </a:rPr>
              <a:t>COMPONENTES DEL SISTEMA  </a:t>
            </a:r>
            <a:endParaRPr lang="es-PE" sz="2800" dirty="0">
              <a:solidFill>
                <a:schemeClr val="bg1"/>
              </a:solidFill>
              <a:latin typeface="Toyota Display" panose="020B0503040202020203" pitchFamily="34" charset="0"/>
              <a:cs typeface="Toyota Type Black" panose="020B0A02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D6E4F68-5E92-AFFA-EA77-4F7A36525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6" y="938888"/>
            <a:ext cx="5191788" cy="350828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D820CD1-7AE4-AD7D-B654-64EDA51A7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860" y="3136679"/>
            <a:ext cx="6966544" cy="278243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4BCDE29-831A-D544-57E5-010B8039C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533" y="2090844"/>
            <a:ext cx="3317646" cy="30922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3875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26E1779-DCE2-90D4-7B96-5CF6F780A2E9}"/>
              </a:ext>
            </a:extLst>
          </p:cNvPr>
          <p:cNvSpPr txBox="1"/>
          <p:nvPr/>
        </p:nvSpPr>
        <p:spPr>
          <a:xfrm>
            <a:off x="456521" y="126610"/>
            <a:ext cx="4647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Toyota Display" panose="020B0503040202020203" pitchFamily="34" charset="0"/>
                <a:cs typeface="Toyota Type Black" panose="020B0A02020202020204" pitchFamily="34" charset="0"/>
              </a:rPr>
              <a:t>COMPONENTES DEL SISTEMA  </a:t>
            </a:r>
            <a:endParaRPr lang="es-PE" sz="2800" dirty="0">
              <a:solidFill>
                <a:schemeClr val="bg1"/>
              </a:solidFill>
              <a:latin typeface="Toyota Display" panose="020B0503040202020203" pitchFamily="34" charset="0"/>
              <a:cs typeface="Toyota Type Black" panose="020B0A02020202020204" pitchFamily="34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8274528-3827-2306-E9BA-F466B2343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68" y="871108"/>
            <a:ext cx="10113057" cy="511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193C1B3-C1F0-7881-DFEF-A8338F91B3FB}"/>
              </a:ext>
            </a:extLst>
          </p:cNvPr>
          <p:cNvSpPr txBox="1"/>
          <p:nvPr/>
        </p:nvSpPr>
        <p:spPr>
          <a:xfrm>
            <a:off x="1738993" y="5896415"/>
            <a:ext cx="4997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https://youtu.be/aTWh7v7GSY8?si=hqXU_W8iPOMp2OB6</a:t>
            </a:r>
          </a:p>
        </p:txBody>
      </p:sp>
    </p:spTree>
    <p:extLst>
      <p:ext uri="{BB962C8B-B14F-4D97-AF65-F5344CB8AC3E}">
        <p14:creationId xmlns:p14="http://schemas.microsoft.com/office/powerpoint/2010/main" val="2149535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26E1779-DCE2-90D4-7B96-5CF6F780A2E9}"/>
              </a:ext>
            </a:extLst>
          </p:cNvPr>
          <p:cNvSpPr txBox="1"/>
          <p:nvPr/>
        </p:nvSpPr>
        <p:spPr>
          <a:xfrm>
            <a:off x="456521" y="126610"/>
            <a:ext cx="4647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Toyota Display" panose="020B0503040202020203" pitchFamily="34" charset="0"/>
                <a:cs typeface="Toyota Type Black" panose="020B0A02020202020204" pitchFamily="34" charset="0"/>
              </a:rPr>
              <a:t>COMPONENTES DEL SISTEMA  </a:t>
            </a:r>
            <a:endParaRPr lang="es-PE" sz="2800" dirty="0">
              <a:solidFill>
                <a:schemeClr val="bg1"/>
              </a:solidFill>
              <a:latin typeface="Toyota Display" panose="020B0503040202020203" pitchFamily="34" charset="0"/>
              <a:cs typeface="Toyota Type Black" panose="020B0A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193C1B3-C1F0-7881-DFEF-A8338F91B3FB}"/>
              </a:ext>
            </a:extLst>
          </p:cNvPr>
          <p:cNvSpPr txBox="1"/>
          <p:nvPr/>
        </p:nvSpPr>
        <p:spPr>
          <a:xfrm>
            <a:off x="1738993" y="5896415"/>
            <a:ext cx="4997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https://youtu.be/aTWh7v7GSY8?si=jeHcFidm2yGNuLwB</a:t>
            </a:r>
          </a:p>
        </p:txBody>
      </p:sp>
      <p:pic>
        <p:nvPicPr>
          <p:cNvPr id="3" name="Elementos multimedia en línea 2" title="Toyota -  Sistema Tecnológico Híbrido">
            <a:hlinkClick r:id="" action="ppaction://media"/>
            <a:extLst>
              <a:ext uri="{FF2B5EF4-FFF2-40B4-BE49-F238E27FC236}">
                <a16:creationId xmlns:a16="http://schemas.microsoft.com/office/drawing/2014/main" id="{EB4B21F4-0D18-2933-F86D-3E6EE4CC38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73168" y="821268"/>
            <a:ext cx="8982540" cy="507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56">
      <a:majorFont>
        <a:latin typeface="Toyota Display Heavy"/>
        <a:ea typeface=""/>
        <a:cs typeface=""/>
      </a:majorFont>
      <a:minorFont>
        <a:latin typeface="Toyota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F16608E1022444098D46D8BADB5C291" ma:contentTypeVersion="14" ma:contentTypeDescription="Crear nuevo documento." ma:contentTypeScope="" ma:versionID="8f4ea90e9f22640748660ee9de8e241d">
  <xsd:schema xmlns:xsd="http://www.w3.org/2001/XMLSchema" xmlns:xs="http://www.w3.org/2001/XMLSchema" xmlns:p="http://schemas.microsoft.com/office/2006/metadata/properties" xmlns:ns2="b6a8fb22-4b67-4faf-86eb-6f86d90c35ff" xmlns:ns3="73a75a77-1000-4a73-8fa8-06b2171d53e2" targetNamespace="http://schemas.microsoft.com/office/2006/metadata/properties" ma:root="true" ma:fieldsID="3f04df40f0f629c6955d11fcc17f0d8d" ns2:_="" ns3:_="">
    <xsd:import namespace="b6a8fb22-4b67-4faf-86eb-6f86d90c35ff"/>
    <xsd:import namespace="73a75a77-1000-4a73-8fa8-06b2171d53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a8fb22-4b67-4faf-86eb-6f86d90c35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Etiquetas de imagen" ma:readOnly="false" ma:fieldId="{5cf76f15-5ced-4ddc-b409-7134ff3c332f}" ma:taxonomyMulti="true" ma:sspId="5760d985-7742-478c-abe8-e04f17991d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75a77-1000-4a73-8fa8-06b2171d53e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8e584822-023d-404f-bb66-06c9d070b397}" ma:internalName="TaxCatchAll" ma:showField="CatchAllData" ma:web="73a75a77-1000-4a73-8fa8-06b2171d53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1D23AB-4AA2-4F2C-9B57-893059A838A6}">
  <ds:schemaRefs>
    <ds:schemaRef ds:uri="73a75a77-1000-4a73-8fa8-06b2171d53e2"/>
    <ds:schemaRef ds:uri="b6a8fb22-4b67-4faf-86eb-6f86d90c35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0BB21D0-D0E1-43AE-9005-72DA36DC74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5657</TotalTime>
  <Words>452</Words>
  <Application>Microsoft Office PowerPoint</Application>
  <PresentationFormat>Panorámica</PresentationFormat>
  <Paragraphs>57</Paragraphs>
  <Slides>25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Calibri</vt:lpstr>
      <vt:lpstr>Toyota Text</vt:lpstr>
      <vt:lpstr>Toyota Display Heavy</vt:lpstr>
      <vt:lpstr>Toyota Display</vt:lpstr>
      <vt:lpstr>Toyota Type Book</vt:lpstr>
      <vt:lpstr>Tema de Office 2013 - 2022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Luis Cipriano</dc:creator>
  <cp:keywords/>
  <dc:description/>
  <cp:lastModifiedBy>Luis Sanjines</cp:lastModifiedBy>
  <cp:revision>10</cp:revision>
  <dcterms:created xsi:type="dcterms:W3CDTF">2022-12-27T15:42:16Z</dcterms:created>
  <dcterms:modified xsi:type="dcterms:W3CDTF">2024-04-17T16:37:37Z</dcterms:modified>
  <cp:category/>
</cp:coreProperties>
</file>